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sldIdLst>
    <p:sldId id="278" r:id="rId3"/>
    <p:sldId id="354" r:id="rId4"/>
    <p:sldId id="355" r:id="rId5"/>
    <p:sldId id="356" r:id="rId6"/>
    <p:sldId id="352" r:id="rId7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D1B2E8"/>
    <a:srgbClr val="A66BD3"/>
    <a:srgbClr val="FF0066"/>
    <a:srgbClr val="000066"/>
    <a:srgbClr val="F4DED8"/>
    <a:srgbClr val="FFFFFF"/>
    <a:srgbClr val="F1DD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4C9161-FF19-AB70-3E0A-D30B52BFA224}" v="63" dt="2022-10-11T08:58:45.3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53" autoAdjust="0"/>
  </p:normalViewPr>
  <p:slideViewPr>
    <p:cSldViewPr>
      <p:cViewPr varScale="1">
        <p:scale>
          <a:sx n="64" d="100"/>
          <a:sy n="64" d="100"/>
        </p:scale>
        <p:origin x="135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. Tatton" userId="S::c.tatton@lsf.org::b9bbc01a-4a73-4acb-9616-b5cc44baf377" providerId="AD" clId="Web-{0C4C9161-FF19-AB70-3E0A-D30B52BFA224}"/>
    <pc:docChg chg="delSld modSld">
      <pc:chgData name="C. Tatton" userId="S::c.tatton@lsf.org::b9bbc01a-4a73-4acb-9616-b5cc44baf377" providerId="AD" clId="Web-{0C4C9161-FF19-AB70-3E0A-D30B52BFA224}" dt="2022-10-11T08:58:45.333" v="51"/>
      <pc:docMkLst>
        <pc:docMk/>
      </pc:docMkLst>
      <pc:sldChg chg="addSp delSp modSp">
        <pc:chgData name="C. Tatton" userId="S::c.tatton@lsf.org::b9bbc01a-4a73-4acb-9616-b5cc44baf377" providerId="AD" clId="Web-{0C4C9161-FF19-AB70-3E0A-D30B52BFA224}" dt="2022-10-11T08:56:20.105" v="20" actId="20577"/>
        <pc:sldMkLst>
          <pc:docMk/>
          <pc:sldMk cId="0" sldId="278"/>
        </pc:sldMkLst>
        <pc:spChg chg="add mod">
          <ac:chgData name="C. Tatton" userId="S::c.tatton@lsf.org::b9bbc01a-4a73-4acb-9616-b5cc44baf377" providerId="AD" clId="Web-{0C4C9161-FF19-AB70-3E0A-D30B52BFA224}" dt="2022-10-11T08:56:10.854" v="19" actId="20577"/>
          <ac:spMkLst>
            <pc:docMk/>
            <pc:sldMk cId="0" sldId="278"/>
            <ac:spMk id="3" creationId="{78643FF8-6587-890C-5A0B-5A63A64C94C4}"/>
          </ac:spMkLst>
        </pc:spChg>
        <pc:spChg chg="mod">
          <ac:chgData name="C. Tatton" userId="S::c.tatton@lsf.org::b9bbc01a-4a73-4acb-9616-b5cc44baf377" providerId="AD" clId="Web-{0C4C9161-FF19-AB70-3E0A-D30B52BFA224}" dt="2022-10-11T08:56:20.105" v="20" actId="20577"/>
          <ac:spMkLst>
            <pc:docMk/>
            <pc:sldMk cId="0" sldId="278"/>
            <ac:spMk id="5124" creationId="{F1FD18E8-71F0-0320-F1BF-835FFC2B0C69}"/>
          </ac:spMkLst>
        </pc:spChg>
        <pc:picChg chg="add del">
          <ac:chgData name="C. Tatton" userId="S::c.tatton@lsf.org::b9bbc01a-4a73-4acb-9616-b5cc44baf377" providerId="AD" clId="Web-{0C4C9161-FF19-AB70-3E0A-D30B52BFA224}" dt="2022-10-11T08:55:44.009" v="12"/>
          <ac:picMkLst>
            <pc:docMk/>
            <pc:sldMk cId="0" sldId="278"/>
            <ac:picMk id="2" creationId="{378AAF03-1D4E-6200-478C-C502C678C0F2}"/>
          </ac:picMkLst>
        </pc:picChg>
      </pc:sldChg>
      <pc:sldChg chg="del">
        <pc:chgData name="C. Tatton" userId="S::c.tatton@lsf.org::b9bbc01a-4a73-4acb-9616-b5cc44baf377" providerId="AD" clId="Web-{0C4C9161-FF19-AB70-3E0A-D30B52BFA224}" dt="2022-10-11T08:56:28.590" v="21"/>
        <pc:sldMkLst>
          <pc:docMk/>
          <pc:sldMk cId="0" sldId="300"/>
        </pc:sldMkLst>
      </pc:sldChg>
      <pc:sldChg chg="del">
        <pc:chgData name="C. Tatton" userId="S::c.tatton@lsf.org::b9bbc01a-4a73-4acb-9616-b5cc44baf377" providerId="AD" clId="Web-{0C4C9161-FF19-AB70-3E0A-D30B52BFA224}" dt="2022-10-11T08:58:32.535" v="46"/>
        <pc:sldMkLst>
          <pc:docMk/>
          <pc:sldMk cId="0" sldId="309"/>
        </pc:sldMkLst>
      </pc:sldChg>
      <pc:sldChg chg="del">
        <pc:chgData name="C. Tatton" userId="S::c.tatton@lsf.org::b9bbc01a-4a73-4acb-9616-b5cc44baf377" providerId="AD" clId="Web-{0C4C9161-FF19-AB70-3E0A-D30B52BFA224}" dt="2022-10-11T08:58:32.535" v="45"/>
        <pc:sldMkLst>
          <pc:docMk/>
          <pc:sldMk cId="0" sldId="313"/>
        </pc:sldMkLst>
      </pc:sldChg>
      <pc:sldChg chg="del">
        <pc:chgData name="C. Tatton" userId="S::c.tatton@lsf.org::b9bbc01a-4a73-4acb-9616-b5cc44baf377" providerId="AD" clId="Web-{0C4C9161-FF19-AB70-3E0A-D30B52BFA224}" dt="2022-10-11T08:58:24.207" v="44"/>
        <pc:sldMkLst>
          <pc:docMk/>
          <pc:sldMk cId="0" sldId="314"/>
        </pc:sldMkLst>
      </pc:sldChg>
      <pc:sldChg chg="del">
        <pc:chgData name="C. Tatton" userId="S::c.tatton@lsf.org::b9bbc01a-4a73-4acb-9616-b5cc44baf377" providerId="AD" clId="Web-{0C4C9161-FF19-AB70-3E0A-D30B52BFA224}" dt="2022-10-11T08:58:21.456" v="41"/>
        <pc:sldMkLst>
          <pc:docMk/>
          <pc:sldMk cId="0" sldId="318"/>
        </pc:sldMkLst>
      </pc:sldChg>
      <pc:sldChg chg="del">
        <pc:chgData name="C. Tatton" userId="S::c.tatton@lsf.org::b9bbc01a-4a73-4acb-9616-b5cc44baf377" providerId="AD" clId="Web-{0C4C9161-FF19-AB70-3E0A-D30B52BFA224}" dt="2022-10-11T08:57:59.502" v="35"/>
        <pc:sldMkLst>
          <pc:docMk/>
          <pc:sldMk cId="0" sldId="319"/>
        </pc:sldMkLst>
      </pc:sldChg>
      <pc:sldChg chg="del">
        <pc:chgData name="C. Tatton" userId="S::c.tatton@lsf.org::b9bbc01a-4a73-4acb-9616-b5cc44baf377" providerId="AD" clId="Web-{0C4C9161-FF19-AB70-3E0A-D30B52BFA224}" dt="2022-10-11T08:58:04.658" v="36"/>
        <pc:sldMkLst>
          <pc:docMk/>
          <pc:sldMk cId="0" sldId="320"/>
        </pc:sldMkLst>
      </pc:sldChg>
      <pc:sldChg chg="del">
        <pc:chgData name="C. Tatton" userId="S::c.tatton@lsf.org::b9bbc01a-4a73-4acb-9616-b5cc44baf377" providerId="AD" clId="Web-{0C4C9161-FF19-AB70-3E0A-D30B52BFA224}" dt="2022-10-11T08:58:21.456" v="42"/>
        <pc:sldMkLst>
          <pc:docMk/>
          <pc:sldMk cId="0" sldId="323"/>
        </pc:sldMkLst>
      </pc:sldChg>
      <pc:sldChg chg="del">
        <pc:chgData name="C. Tatton" userId="S::c.tatton@lsf.org::b9bbc01a-4a73-4acb-9616-b5cc44baf377" providerId="AD" clId="Web-{0C4C9161-FF19-AB70-3E0A-D30B52BFA224}" dt="2022-10-11T08:58:21.456" v="43"/>
        <pc:sldMkLst>
          <pc:docMk/>
          <pc:sldMk cId="0" sldId="328"/>
        </pc:sldMkLst>
      </pc:sldChg>
      <pc:sldChg chg="del">
        <pc:chgData name="C. Tatton" userId="S::c.tatton@lsf.org::b9bbc01a-4a73-4acb-9616-b5cc44baf377" providerId="AD" clId="Web-{0C4C9161-FF19-AB70-3E0A-D30B52BFA224}" dt="2022-10-11T08:58:17.269" v="37"/>
        <pc:sldMkLst>
          <pc:docMk/>
          <pc:sldMk cId="0" sldId="333"/>
        </pc:sldMkLst>
      </pc:sldChg>
      <pc:sldChg chg="del">
        <pc:chgData name="C. Tatton" userId="S::c.tatton@lsf.org::b9bbc01a-4a73-4acb-9616-b5cc44baf377" providerId="AD" clId="Web-{0C4C9161-FF19-AB70-3E0A-D30B52BFA224}" dt="2022-10-11T08:58:32.551" v="47"/>
        <pc:sldMkLst>
          <pc:docMk/>
          <pc:sldMk cId="0" sldId="338"/>
        </pc:sldMkLst>
      </pc:sldChg>
      <pc:sldChg chg="del">
        <pc:chgData name="C. Tatton" userId="S::c.tatton@lsf.org::b9bbc01a-4a73-4acb-9616-b5cc44baf377" providerId="AD" clId="Web-{0C4C9161-FF19-AB70-3E0A-D30B52BFA224}" dt="2022-10-11T08:58:45.333" v="51"/>
        <pc:sldMkLst>
          <pc:docMk/>
          <pc:sldMk cId="0" sldId="339"/>
        </pc:sldMkLst>
      </pc:sldChg>
      <pc:sldChg chg="del">
        <pc:chgData name="C. Tatton" userId="S::c.tatton@lsf.org::b9bbc01a-4a73-4acb-9616-b5cc44baf377" providerId="AD" clId="Web-{0C4C9161-FF19-AB70-3E0A-D30B52BFA224}" dt="2022-10-11T08:58:40.848" v="50"/>
        <pc:sldMkLst>
          <pc:docMk/>
          <pc:sldMk cId="0" sldId="340"/>
        </pc:sldMkLst>
      </pc:sldChg>
      <pc:sldChg chg="del">
        <pc:chgData name="C. Tatton" userId="S::c.tatton@lsf.org::b9bbc01a-4a73-4acb-9616-b5cc44baf377" providerId="AD" clId="Web-{0C4C9161-FF19-AB70-3E0A-D30B52BFA224}" dt="2022-10-11T08:58:40.848" v="49"/>
        <pc:sldMkLst>
          <pc:docMk/>
          <pc:sldMk cId="0" sldId="341"/>
        </pc:sldMkLst>
      </pc:sldChg>
      <pc:sldChg chg="del">
        <pc:chgData name="C. Tatton" userId="S::c.tatton@lsf.org::b9bbc01a-4a73-4acb-9616-b5cc44baf377" providerId="AD" clId="Web-{0C4C9161-FF19-AB70-3E0A-D30B52BFA224}" dt="2022-10-11T08:58:40.848" v="48"/>
        <pc:sldMkLst>
          <pc:docMk/>
          <pc:sldMk cId="0" sldId="342"/>
        </pc:sldMkLst>
      </pc:sldChg>
      <pc:sldChg chg="del">
        <pc:chgData name="C. Tatton" userId="S::c.tatton@lsf.org::b9bbc01a-4a73-4acb-9616-b5cc44baf377" providerId="AD" clId="Web-{0C4C9161-FF19-AB70-3E0A-D30B52BFA224}" dt="2022-10-11T08:58:17.284" v="39"/>
        <pc:sldMkLst>
          <pc:docMk/>
          <pc:sldMk cId="0" sldId="343"/>
        </pc:sldMkLst>
      </pc:sldChg>
      <pc:sldChg chg="del">
        <pc:chgData name="C. Tatton" userId="S::c.tatton@lsf.org::b9bbc01a-4a73-4acb-9616-b5cc44baf377" providerId="AD" clId="Web-{0C4C9161-FF19-AB70-3E0A-D30B52BFA224}" dt="2022-10-11T08:58:17.269" v="38"/>
        <pc:sldMkLst>
          <pc:docMk/>
          <pc:sldMk cId="0" sldId="353"/>
        </pc:sldMkLst>
      </pc:sldChg>
      <pc:sldChg chg="addSp modSp">
        <pc:chgData name="C. Tatton" userId="S::c.tatton@lsf.org::b9bbc01a-4a73-4acb-9616-b5cc44baf377" providerId="AD" clId="Web-{0C4C9161-FF19-AB70-3E0A-D30B52BFA224}" dt="2022-10-11T08:57:00.467" v="29" actId="20577"/>
        <pc:sldMkLst>
          <pc:docMk/>
          <pc:sldMk cId="0" sldId="354"/>
        </pc:sldMkLst>
        <pc:spChg chg="add mod">
          <ac:chgData name="C. Tatton" userId="S::c.tatton@lsf.org::b9bbc01a-4a73-4acb-9616-b5cc44baf377" providerId="AD" clId="Web-{0C4C9161-FF19-AB70-3E0A-D30B52BFA224}" dt="2022-10-11T08:57:00.467" v="29" actId="20577"/>
          <ac:spMkLst>
            <pc:docMk/>
            <pc:sldMk cId="0" sldId="354"/>
            <ac:spMk id="2" creationId="{B801AFA9-86A4-C8EF-2DE7-232DF7D36ECD}"/>
          </ac:spMkLst>
        </pc:spChg>
      </pc:sldChg>
      <pc:sldChg chg="addSp modSp">
        <pc:chgData name="C. Tatton" userId="S::c.tatton@lsf.org::b9bbc01a-4a73-4acb-9616-b5cc44baf377" providerId="AD" clId="Web-{0C4C9161-FF19-AB70-3E0A-D30B52BFA224}" dt="2022-10-11T08:57:31.469" v="34" actId="1076"/>
        <pc:sldMkLst>
          <pc:docMk/>
          <pc:sldMk cId="0" sldId="355"/>
        </pc:sldMkLst>
        <pc:spChg chg="mod">
          <ac:chgData name="C. Tatton" userId="S::c.tatton@lsf.org::b9bbc01a-4a73-4acb-9616-b5cc44baf377" providerId="AD" clId="Web-{0C4C9161-FF19-AB70-3E0A-D30B52BFA224}" dt="2022-10-11T08:57:31.469" v="34" actId="1076"/>
          <ac:spMkLst>
            <pc:docMk/>
            <pc:sldMk cId="0" sldId="355"/>
            <ac:spMk id="3" creationId="{05B7CA3E-0F52-E754-2571-4844A9696FB0}"/>
          </ac:spMkLst>
        </pc:spChg>
        <pc:spChg chg="add mod">
          <ac:chgData name="C. Tatton" userId="S::c.tatton@lsf.org::b9bbc01a-4a73-4acb-9616-b5cc44baf377" providerId="AD" clId="Web-{0C4C9161-FF19-AB70-3E0A-D30B52BFA224}" dt="2022-10-11T08:57:23.281" v="32" actId="1076"/>
          <ac:spMkLst>
            <pc:docMk/>
            <pc:sldMk cId="0" sldId="355"/>
            <ac:spMk id="7" creationId="{FA4B0E80-8587-A320-94A8-B33165EB7D13}"/>
          </ac:spMkLst>
        </pc:spChg>
        <pc:picChg chg="mod">
          <ac:chgData name="C. Tatton" userId="S::c.tatton@lsf.org::b9bbc01a-4a73-4acb-9616-b5cc44baf377" providerId="AD" clId="Web-{0C4C9161-FF19-AB70-3E0A-D30B52BFA224}" dt="2022-10-11T08:57:24.906" v="33" actId="1076"/>
          <ac:picMkLst>
            <pc:docMk/>
            <pc:sldMk cId="0" sldId="355"/>
            <ac:picMk id="46086" creationId="{EC77A0B1-F905-847F-0AFB-7798FD9864B4}"/>
          </ac:picMkLst>
        </pc:picChg>
      </pc:sldChg>
      <pc:sldChg chg="del">
        <pc:chgData name="C. Tatton" userId="S::c.tatton@lsf.org::b9bbc01a-4a73-4acb-9616-b5cc44baf377" providerId="AD" clId="Web-{0C4C9161-FF19-AB70-3E0A-D30B52BFA224}" dt="2022-10-11T08:58:17.284" v="40"/>
        <pc:sldMkLst>
          <pc:docMk/>
          <pc:sldMk cId="0" sldId="3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6F9F42-763C-C705-74B5-07C890A38E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422D28-E48A-F4CB-5605-E73DB92C49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C021095-FE2B-0950-712C-9907E0081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786AC6-BDD1-4614-A27B-E9BEBC25B23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24669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197613-4045-B71F-5309-F93721020A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F47907-51CF-973F-EC03-356CAADFFA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65065C-2246-B158-9C62-9EED7BB8EB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2FA2A-466F-4296-9FA6-0398CE0FE93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73850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B6EDB8-BAB5-D3CD-6B24-26083C3ECE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2901CF-1676-A289-397E-65B95FA33D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25F829A-81F9-D2CD-0957-B8649C9B55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A18F7D-5FED-4BB6-8AAF-8644F68C5C5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90477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B87FF22-61F2-C6E1-F803-391A06AE1A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C2B9E2B-2C86-2BF6-907A-511D688635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20ECD56-A2B3-1AC7-BEC2-B341ED1641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FB03B1-5F50-4977-93D8-030BB868215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5627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541FBF-0A0A-0D7A-B69E-C5EC229CF0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DB0DB9-AD94-7B0F-00DE-FD3FE9D58E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E1C2D3-5D3A-B415-82A8-265FA369F1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A261D1-04FA-4154-A5BB-843DFDD335E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081622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>
            <a:extLst>
              <a:ext uri="{FF2B5EF4-FFF2-40B4-BE49-F238E27FC236}">
                <a16:creationId xmlns:a16="http://schemas.microsoft.com/office/drawing/2014/main" id="{BF23150D-F9D8-76C3-E13D-B1CE851B6421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8">
            <a:extLst>
              <a:ext uri="{FF2B5EF4-FFF2-40B4-BE49-F238E27FC236}">
                <a16:creationId xmlns:a16="http://schemas.microsoft.com/office/drawing/2014/main" id="{CA190735-AC70-548D-7F6B-F8ABCC61CD5C}"/>
              </a:ext>
            </a:extLst>
          </p:cNvPr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4" name="Oval 9">
              <a:extLst>
                <a:ext uri="{FF2B5EF4-FFF2-40B4-BE49-F238E27FC236}">
                  <a16:creationId xmlns:a16="http://schemas.microsoft.com/office/drawing/2014/main" id="{888BAA4A-2CA5-11BF-A792-8EF722D70D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5" name="Oval 10">
              <a:extLst>
                <a:ext uri="{FF2B5EF4-FFF2-40B4-BE49-F238E27FC236}">
                  <a16:creationId xmlns:a16="http://schemas.microsoft.com/office/drawing/2014/main" id="{9E8809F9-EA76-463A-B99B-B581811540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6" name="Oval 11">
              <a:extLst>
                <a:ext uri="{FF2B5EF4-FFF2-40B4-BE49-F238E27FC236}">
                  <a16:creationId xmlns:a16="http://schemas.microsoft.com/office/drawing/2014/main" id="{885AA83F-5A35-CE62-B622-56138F5CE5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" name="Oval 12">
              <a:extLst>
                <a:ext uri="{FF2B5EF4-FFF2-40B4-BE49-F238E27FC236}">
                  <a16:creationId xmlns:a16="http://schemas.microsoft.com/office/drawing/2014/main" id="{92BBF915-1952-1D97-EDBA-820D6507C1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8" name="Oval 13">
              <a:extLst>
                <a:ext uri="{FF2B5EF4-FFF2-40B4-BE49-F238E27FC236}">
                  <a16:creationId xmlns:a16="http://schemas.microsoft.com/office/drawing/2014/main" id="{E43C3588-E67A-69D0-DA34-B5AC8E655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9" name="Oval 14">
              <a:extLst>
                <a:ext uri="{FF2B5EF4-FFF2-40B4-BE49-F238E27FC236}">
                  <a16:creationId xmlns:a16="http://schemas.microsoft.com/office/drawing/2014/main" id="{2980EA04-55A9-7753-199A-DD62803AD8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0" name="Oval 15">
              <a:extLst>
                <a:ext uri="{FF2B5EF4-FFF2-40B4-BE49-F238E27FC236}">
                  <a16:creationId xmlns:a16="http://schemas.microsoft.com/office/drawing/2014/main" id="{1EADCFED-6AF4-F7AA-2A81-1D31EE7777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1" name="Oval 16">
              <a:extLst>
                <a:ext uri="{FF2B5EF4-FFF2-40B4-BE49-F238E27FC236}">
                  <a16:creationId xmlns:a16="http://schemas.microsoft.com/office/drawing/2014/main" id="{F4AF1696-6733-8058-D49D-54D4ABAC2E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2" name="Oval 17">
              <a:extLst>
                <a:ext uri="{FF2B5EF4-FFF2-40B4-BE49-F238E27FC236}">
                  <a16:creationId xmlns:a16="http://schemas.microsoft.com/office/drawing/2014/main" id="{AA9A15DA-FB96-2ADA-7810-9120A04380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3" name="Oval 18">
              <a:extLst>
                <a:ext uri="{FF2B5EF4-FFF2-40B4-BE49-F238E27FC236}">
                  <a16:creationId xmlns:a16="http://schemas.microsoft.com/office/drawing/2014/main" id="{7E6E4B6B-A432-84E0-73FA-A64C1EC5BA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4" name="Oval 19">
              <a:extLst>
                <a:ext uri="{FF2B5EF4-FFF2-40B4-BE49-F238E27FC236}">
                  <a16:creationId xmlns:a16="http://schemas.microsoft.com/office/drawing/2014/main" id="{494F5419-C381-BF7C-559E-F8EC3EB66D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5" name="Oval 20">
              <a:extLst>
                <a:ext uri="{FF2B5EF4-FFF2-40B4-BE49-F238E27FC236}">
                  <a16:creationId xmlns:a16="http://schemas.microsoft.com/office/drawing/2014/main" id="{1B2A6ED9-F279-B877-BC55-5DFC882B35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6" name="Oval 21">
              <a:extLst>
                <a:ext uri="{FF2B5EF4-FFF2-40B4-BE49-F238E27FC236}">
                  <a16:creationId xmlns:a16="http://schemas.microsoft.com/office/drawing/2014/main" id="{E52C0E84-6003-F215-BEB0-3E8C6EB448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7" name="Oval 22">
              <a:extLst>
                <a:ext uri="{FF2B5EF4-FFF2-40B4-BE49-F238E27FC236}">
                  <a16:creationId xmlns:a16="http://schemas.microsoft.com/office/drawing/2014/main" id="{9875A7FB-0C14-FFDA-4F7A-EBFEA604B6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8" name="Oval 23">
              <a:extLst>
                <a:ext uri="{FF2B5EF4-FFF2-40B4-BE49-F238E27FC236}">
                  <a16:creationId xmlns:a16="http://schemas.microsoft.com/office/drawing/2014/main" id="{3408B5FC-FF9B-3146-FDA0-8992BD1D25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9" name="Oval 24">
              <a:extLst>
                <a:ext uri="{FF2B5EF4-FFF2-40B4-BE49-F238E27FC236}">
                  <a16:creationId xmlns:a16="http://schemas.microsoft.com/office/drawing/2014/main" id="{CCC4580E-A69B-307D-DAF9-391F05FE42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" name="Oval 25">
              <a:extLst>
                <a:ext uri="{FF2B5EF4-FFF2-40B4-BE49-F238E27FC236}">
                  <a16:creationId xmlns:a16="http://schemas.microsoft.com/office/drawing/2014/main" id="{F55709F5-AA45-2659-AA74-E74F8E3DD0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1" name="Oval 26">
              <a:extLst>
                <a:ext uri="{FF2B5EF4-FFF2-40B4-BE49-F238E27FC236}">
                  <a16:creationId xmlns:a16="http://schemas.microsoft.com/office/drawing/2014/main" id="{DF2306E4-8667-89F5-F7D9-8BF0E0D124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2" name="Oval 27">
              <a:extLst>
                <a:ext uri="{FF2B5EF4-FFF2-40B4-BE49-F238E27FC236}">
                  <a16:creationId xmlns:a16="http://schemas.microsoft.com/office/drawing/2014/main" id="{CE9CAEEB-8995-DA70-319E-D16710017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3" name="Oval 28">
              <a:extLst>
                <a:ext uri="{FF2B5EF4-FFF2-40B4-BE49-F238E27FC236}">
                  <a16:creationId xmlns:a16="http://schemas.microsoft.com/office/drawing/2014/main" id="{93B5851C-005A-D4A9-3E50-40A8237FE6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4" name="Oval 29">
              <a:extLst>
                <a:ext uri="{FF2B5EF4-FFF2-40B4-BE49-F238E27FC236}">
                  <a16:creationId xmlns:a16="http://schemas.microsoft.com/office/drawing/2014/main" id="{25997577-4AC3-4A93-02AE-9DA3157685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5" name="Oval 30">
              <a:extLst>
                <a:ext uri="{FF2B5EF4-FFF2-40B4-BE49-F238E27FC236}">
                  <a16:creationId xmlns:a16="http://schemas.microsoft.com/office/drawing/2014/main" id="{670A7368-235B-9367-2383-6C3949570D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6" name="Oval 31">
              <a:extLst>
                <a:ext uri="{FF2B5EF4-FFF2-40B4-BE49-F238E27FC236}">
                  <a16:creationId xmlns:a16="http://schemas.microsoft.com/office/drawing/2014/main" id="{04E2197E-7870-E46E-8967-FA65004A58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7" name="Oval 32">
              <a:extLst>
                <a:ext uri="{FF2B5EF4-FFF2-40B4-BE49-F238E27FC236}">
                  <a16:creationId xmlns:a16="http://schemas.microsoft.com/office/drawing/2014/main" id="{36E1C208-D313-AB7F-C3D9-400C4ECFA2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8" name="Oval 33">
              <a:extLst>
                <a:ext uri="{FF2B5EF4-FFF2-40B4-BE49-F238E27FC236}">
                  <a16:creationId xmlns:a16="http://schemas.microsoft.com/office/drawing/2014/main" id="{8F766E2E-AD71-27BD-1331-A37A8CEFC8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9" name="Oval 34">
              <a:extLst>
                <a:ext uri="{FF2B5EF4-FFF2-40B4-BE49-F238E27FC236}">
                  <a16:creationId xmlns:a16="http://schemas.microsoft.com/office/drawing/2014/main" id="{CD89804B-4F9C-3DB3-2CE6-4C6B0BA3D3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0" name="Oval 35">
              <a:extLst>
                <a:ext uri="{FF2B5EF4-FFF2-40B4-BE49-F238E27FC236}">
                  <a16:creationId xmlns:a16="http://schemas.microsoft.com/office/drawing/2014/main" id="{9613E53A-5875-CACD-7165-9392E9265C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" name="Oval 36">
              <a:extLst>
                <a:ext uri="{FF2B5EF4-FFF2-40B4-BE49-F238E27FC236}">
                  <a16:creationId xmlns:a16="http://schemas.microsoft.com/office/drawing/2014/main" id="{0506183D-1667-EC07-33A7-013453389C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2" name="Oval 37">
              <a:extLst>
                <a:ext uri="{FF2B5EF4-FFF2-40B4-BE49-F238E27FC236}">
                  <a16:creationId xmlns:a16="http://schemas.microsoft.com/office/drawing/2014/main" id="{8E16FCF5-B49E-0FED-814B-BD725B9CF1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3" name="Oval 38">
              <a:extLst>
                <a:ext uri="{FF2B5EF4-FFF2-40B4-BE49-F238E27FC236}">
                  <a16:creationId xmlns:a16="http://schemas.microsoft.com/office/drawing/2014/main" id="{7A06C65B-F14F-4794-4BCB-424237E36F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4" name="Oval 39">
              <a:extLst>
                <a:ext uri="{FF2B5EF4-FFF2-40B4-BE49-F238E27FC236}">
                  <a16:creationId xmlns:a16="http://schemas.microsoft.com/office/drawing/2014/main" id="{860F249B-77EF-31F9-4E7F-A53C34A87E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</p:grpSp>
      <p:sp>
        <p:nvSpPr>
          <p:cNvPr id="35" name="Line 40">
            <a:extLst>
              <a:ext uri="{FF2B5EF4-FFF2-40B4-BE49-F238E27FC236}">
                <a16:creationId xmlns:a16="http://schemas.microsoft.com/office/drawing/2014/main" id="{32837D9E-B77F-64C3-4147-431B9BCEA46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36" name="Rectangle 5">
            <a:extLst>
              <a:ext uri="{FF2B5EF4-FFF2-40B4-BE49-F238E27FC236}">
                <a16:creationId xmlns:a16="http://schemas.microsoft.com/office/drawing/2014/main" id="{C08EF728-B4CD-799C-5C1D-E0B011100D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7" name="Rectangle 6">
            <a:extLst>
              <a:ext uri="{FF2B5EF4-FFF2-40B4-BE49-F238E27FC236}">
                <a16:creationId xmlns:a16="http://schemas.microsoft.com/office/drawing/2014/main" id="{4F570AE5-F979-5863-1A57-95A68B6C97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8" name="Rectangle 7">
            <a:extLst>
              <a:ext uri="{FF2B5EF4-FFF2-40B4-BE49-F238E27FC236}">
                <a16:creationId xmlns:a16="http://schemas.microsoft.com/office/drawing/2014/main" id="{30600CCB-15FA-E376-92E5-AF190462C5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AE9DF-4952-499E-B803-C5C92F7E71C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53093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9F14C34-A168-3743-7AFC-3C26C7656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550B141-B307-F9A7-18B8-39EEC21C13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3A1E668-77D3-3779-188E-3F44E564DA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0E3274-C393-485B-9A8B-1EE15DA1334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47334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1214D42-47D8-1B58-87C7-93B5172380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534BFA6-BA41-3AFF-791C-7025502AD4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05D3AB8-D7EE-BA6A-D91A-EC37894286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A8637B-C8E3-4B92-9AAF-373D66B81BD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63749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7F6CD5-B115-6158-74F5-543FCB0EC2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BA14232-1DE1-3171-29EF-0CA99DD1EA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04383A2-109B-781E-FD1D-86FA711998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E80994-5743-459F-921A-8D8E712EB1C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028348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5CEF33B-088E-3878-3A69-A6360A6B40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F58189D4-C4B8-2589-53F7-B0DB955948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BE37E451-D939-F2AE-49A6-93A3301044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1940BC-3980-4EEC-B6D3-3F7E61EAB96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204136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1B798F2-E5D7-B802-E64A-75EC117867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3B84412-EDFB-9E3B-DAF1-CE4624B385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F413513-A018-61B1-5219-A9F986B4D8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40902A-8091-4B30-AD5C-58E589B77CD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16160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4463DEC-323B-FBFF-F883-E6DD8C41B8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EE23D22-2DA1-8BC6-8424-98D40A3C25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9003CE-73F1-204A-2988-B20F5058D9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B57E9D-F69A-432A-8BB2-3A17A6C3754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933912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9585C930-CB2D-CD1A-3D38-4461CCD1F0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D0E1DCF2-3B7C-1DF1-DCB7-6CC82A83B1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473C9312-0D2F-7EE0-AA0A-8553948D50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F8A66A-7680-43BE-8F42-30284F2E770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73016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336596-7732-98D0-5FFA-026A067833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EB84A7C-E0AB-4E3A-BF54-98539AE3D6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6B21F03-C974-48A2-E988-43796BB818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41634A-6968-49B3-885F-9CEBBC04BC9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405533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B05E00-BEBA-5FB2-5537-7085FDA4D5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5E35F0-0A40-9465-25B5-4F37777F0B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C526BC2-D6FB-BB6A-67D1-0B5A7F99ED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74F87F-FEC5-4FAE-A41A-4BE81702816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129868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657A504-8B96-8ECE-CA6E-8B0B6F66F0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46D6832-73F1-F8F0-922C-1D1D7ECFC9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60BE5A1-E86A-428F-AFA1-1BCCA34123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14C192-F50D-4363-B120-2D2DAD33333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635493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7D852DC-9FE2-17AF-000C-35DC00B1DB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4F5A8B3-AD94-EED1-834F-4376328EF4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14381F4-B0C5-2A8D-1B4F-51493D2896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26D616-FF59-42C3-AD53-145E6F74091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6186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BC3A42-E044-1C09-75A2-13AC2B30D5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68635BB-29DE-960D-5262-28A06EA767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01F60D5-ED34-9178-0114-693439D46A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2B6D61-C1A1-45E7-8B69-403E6560896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75806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4BC787-594B-5928-22C3-1CF3A52D5F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E5D55C-CB1E-1C71-B1C1-C1613E4AF9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B1D1BE-C29A-4A2F-841A-85637CFB6F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A5AEEA-83DA-4E18-925A-A35DE40E3F1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07097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8C07E1-974D-AA91-9EDA-3FEEEF1217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AA84AB0-B111-2C11-594E-A3D5A7F589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734330B-1156-0A83-5A6B-3D07C91E9B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7E0CE5-3686-4AA0-BEE0-F8E2B281128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4409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570D84E-32B7-B802-DDE8-71BD9E9CD9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3A16F1-3773-D4A2-E598-497F645371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A70F864-0D6C-C079-7825-1396E51B2E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97FD8-13AF-44E0-913E-7A4C99CC191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29169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7A749C8-528A-214F-8764-56A05B60D1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FE3221B-F067-AA7B-D371-83033EE68C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B7256AB-4672-DF30-02D7-EB0359C74F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D685B2-5FB8-46BA-BBD4-6836A354330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86893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F956B2-2EAE-B764-D249-AE92C6677E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529669-B62A-2FAD-10FC-EE4EA6C7E4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F3D333-4CFD-E3EE-F876-7350CBDFCB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CDDA08-7715-4D4A-BC47-37F15492A4F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90800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4DAC63-B048-E61F-D4AE-962BEAB733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2CB1C0-F7F0-B155-19B8-8A50D13753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86EC15-00FA-DD32-B280-5556C2022B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6DBCC2-1223-4CA1-B5FC-43895D12368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37203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639DDF8-E732-6220-14DF-21F389E96D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72A3400-7D2E-0717-BE22-A07EF42F7B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6987ABF-A2D1-BE79-7E0D-D454462EBC0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79EBF60-1CE3-5984-8D6C-26D91BDFA25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AEB34CA-7EB2-1C59-F856-8F13E06022E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47179F-90F2-44A0-AADE-3732E8BAB06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  <p:sldLayoutId id="2147483956" r:id="rId12"/>
    <p:sldLayoutId id="214748395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>
            <a:extLst>
              <a:ext uri="{FF2B5EF4-FFF2-40B4-BE49-F238E27FC236}">
                <a16:creationId xmlns:a16="http://schemas.microsoft.com/office/drawing/2014/main" id="{879B32A8-7F86-3326-4DA5-D687E725E737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8482174-BCCA-833F-B494-35DA684C89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820AAC9-E87F-C04B-DDC9-B33CF724A9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28D2B617-10DF-CF7E-FFFE-A10D4863861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486" name="Rectangle 6">
            <a:extLst>
              <a:ext uri="{FF2B5EF4-FFF2-40B4-BE49-F238E27FC236}">
                <a16:creationId xmlns:a16="http://schemas.microsoft.com/office/drawing/2014/main" id="{A92E4435-DDCB-8ECA-CF8F-919DF28A79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487" name="Rectangle 7">
            <a:extLst>
              <a:ext uri="{FF2B5EF4-FFF2-40B4-BE49-F238E27FC236}">
                <a16:creationId xmlns:a16="http://schemas.microsoft.com/office/drawing/2014/main" id="{B976D619-AED7-A77D-FF48-797B98BB866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A3DB3811-830D-418E-9EE9-37C71D2C82C8}" type="slidenum">
              <a:rPr lang="en-US" altLang="zh-CN"/>
              <a:pPr/>
              <a:t>‹#›</a:t>
            </a:fld>
            <a:endParaRPr lang="en-US" altLang="zh-CN"/>
          </a:p>
        </p:txBody>
      </p:sp>
      <p:grpSp>
        <p:nvGrpSpPr>
          <p:cNvPr id="2056" name="Group 8">
            <a:extLst>
              <a:ext uri="{FF2B5EF4-FFF2-40B4-BE49-F238E27FC236}">
                <a16:creationId xmlns:a16="http://schemas.microsoft.com/office/drawing/2014/main" id="{33578FB6-45B0-FC2B-6642-F1F1358A19A6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2057" name="Oval 9">
              <a:extLst>
                <a:ext uri="{FF2B5EF4-FFF2-40B4-BE49-F238E27FC236}">
                  <a16:creationId xmlns:a16="http://schemas.microsoft.com/office/drawing/2014/main" id="{F25A4429-F33D-DF6E-E70B-988327F60E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58" name="Oval 10">
              <a:extLst>
                <a:ext uri="{FF2B5EF4-FFF2-40B4-BE49-F238E27FC236}">
                  <a16:creationId xmlns:a16="http://schemas.microsoft.com/office/drawing/2014/main" id="{FD24E689-4043-111D-45B8-CC5103E2C3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59" name="Oval 11">
              <a:extLst>
                <a:ext uri="{FF2B5EF4-FFF2-40B4-BE49-F238E27FC236}">
                  <a16:creationId xmlns:a16="http://schemas.microsoft.com/office/drawing/2014/main" id="{8362D1BA-BD54-6751-2855-85A22B214A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0" name="Oval 12">
              <a:extLst>
                <a:ext uri="{FF2B5EF4-FFF2-40B4-BE49-F238E27FC236}">
                  <a16:creationId xmlns:a16="http://schemas.microsoft.com/office/drawing/2014/main" id="{90763BEF-EE10-5CD9-A8E1-1E922E4B9C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1" name="Oval 13">
              <a:extLst>
                <a:ext uri="{FF2B5EF4-FFF2-40B4-BE49-F238E27FC236}">
                  <a16:creationId xmlns:a16="http://schemas.microsoft.com/office/drawing/2014/main" id="{3F95682E-3834-CD0E-FF09-8647E325C4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2" name="Oval 14">
              <a:extLst>
                <a:ext uri="{FF2B5EF4-FFF2-40B4-BE49-F238E27FC236}">
                  <a16:creationId xmlns:a16="http://schemas.microsoft.com/office/drawing/2014/main" id="{4255F7EF-7DF2-B390-2DCF-1317A3753F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3" name="Oval 15">
              <a:extLst>
                <a:ext uri="{FF2B5EF4-FFF2-40B4-BE49-F238E27FC236}">
                  <a16:creationId xmlns:a16="http://schemas.microsoft.com/office/drawing/2014/main" id="{6F569AC0-A7CB-A043-4231-B6AC108C86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4" name="Oval 16">
              <a:extLst>
                <a:ext uri="{FF2B5EF4-FFF2-40B4-BE49-F238E27FC236}">
                  <a16:creationId xmlns:a16="http://schemas.microsoft.com/office/drawing/2014/main" id="{FE4550F1-5A4A-DD57-9673-162DA89408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5" name="Oval 17">
              <a:extLst>
                <a:ext uri="{FF2B5EF4-FFF2-40B4-BE49-F238E27FC236}">
                  <a16:creationId xmlns:a16="http://schemas.microsoft.com/office/drawing/2014/main" id="{8AACD9C3-A403-9DEC-88E6-70A72DE50F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6" name="Oval 18">
              <a:extLst>
                <a:ext uri="{FF2B5EF4-FFF2-40B4-BE49-F238E27FC236}">
                  <a16:creationId xmlns:a16="http://schemas.microsoft.com/office/drawing/2014/main" id="{BEF3A07F-0178-F544-7D1D-F4C4676370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7" name="Oval 19">
              <a:extLst>
                <a:ext uri="{FF2B5EF4-FFF2-40B4-BE49-F238E27FC236}">
                  <a16:creationId xmlns:a16="http://schemas.microsoft.com/office/drawing/2014/main" id="{E61F3F4F-D672-529B-3572-3FBDED4540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8" name="Oval 20">
              <a:extLst>
                <a:ext uri="{FF2B5EF4-FFF2-40B4-BE49-F238E27FC236}">
                  <a16:creationId xmlns:a16="http://schemas.microsoft.com/office/drawing/2014/main" id="{F4C0897C-342E-44FE-DF6A-0D06D724B4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9" name="Oval 21">
              <a:extLst>
                <a:ext uri="{FF2B5EF4-FFF2-40B4-BE49-F238E27FC236}">
                  <a16:creationId xmlns:a16="http://schemas.microsoft.com/office/drawing/2014/main" id="{665C7281-23B5-3844-C750-EA018BC02B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0" name="Oval 22">
              <a:extLst>
                <a:ext uri="{FF2B5EF4-FFF2-40B4-BE49-F238E27FC236}">
                  <a16:creationId xmlns:a16="http://schemas.microsoft.com/office/drawing/2014/main" id="{29E50292-A66C-9882-2BAC-2DD0355381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1" name="Oval 23">
              <a:extLst>
                <a:ext uri="{FF2B5EF4-FFF2-40B4-BE49-F238E27FC236}">
                  <a16:creationId xmlns:a16="http://schemas.microsoft.com/office/drawing/2014/main" id="{59463309-2308-E17B-9311-05BEFDB34F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2" name="Oval 24">
              <a:extLst>
                <a:ext uri="{FF2B5EF4-FFF2-40B4-BE49-F238E27FC236}">
                  <a16:creationId xmlns:a16="http://schemas.microsoft.com/office/drawing/2014/main" id="{476A440C-F18A-90FF-3A79-EC663389DE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3" name="Oval 25">
              <a:extLst>
                <a:ext uri="{FF2B5EF4-FFF2-40B4-BE49-F238E27FC236}">
                  <a16:creationId xmlns:a16="http://schemas.microsoft.com/office/drawing/2014/main" id="{2C7D9BC9-7B38-5FDF-2C98-E89C634C3C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4" name="Oval 26">
              <a:extLst>
                <a:ext uri="{FF2B5EF4-FFF2-40B4-BE49-F238E27FC236}">
                  <a16:creationId xmlns:a16="http://schemas.microsoft.com/office/drawing/2014/main" id="{EB3FA4CC-0FDB-B6E8-8DD9-1158C00DB4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5" name="Oval 27">
              <a:extLst>
                <a:ext uri="{FF2B5EF4-FFF2-40B4-BE49-F238E27FC236}">
                  <a16:creationId xmlns:a16="http://schemas.microsoft.com/office/drawing/2014/main" id="{EF3BA909-5542-DFDF-86D1-57B480DFE7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6" name="Oval 28">
              <a:extLst>
                <a:ext uri="{FF2B5EF4-FFF2-40B4-BE49-F238E27FC236}">
                  <a16:creationId xmlns:a16="http://schemas.microsoft.com/office/drawing/2014/main" id="{546EEC48-3256-8DE7-F596-F82EA71D80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7" name="Oval 29">
              <a:extLst>
                <a:ext uri="{FF2B5EF4-FFF2-40B4-BE49-F238E27FC236}">
                  <a16:creationId xmlns:a16="http://schemas.microsoft.com/office/drawing/2014/main" id="{0246C1D2-5D21-2D0A-03BD-C49C40173B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8" name="Oval 30">
              <a:extLst>
                <a:ext uri="{FF2B5EF4-FFF2-40B4-BE49-F238E27FC236}">
                  <a16:creationId xmlns:a16="http://schemas.microsoft.com/office/drawing/2014/main" id="{E38730DB-99BB-6678-943E-EBC45EF4B9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9" name="Oval 31">
              <a:extLst>
                <a:ext uri="{FF2B5EF4-FFF2-40B4-BE49-F238E27FC236}">
                  <a16:creationId xmlns:a16="http://schemas.microsoft.com/office/drawing/2014/main" id="{FC79F71B-0A11-F7F1-5E7B-2E28AA9B12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0" name="Oval 32">
              <a:extLst>
                <a:ext uri="{FF2B5EF4-FFF2-40B4-BE49-F238E27FC236}">
                  <a16:creationId xmlns:a16="http://schemas.microsoft.com/office/drawing/2014/main" id="{D6900AAA-C282-9FBB-BA91-3AE83D02D7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1" name="Oval 33">
              <a:extLst>
                <a:ext uri="{FF2B5EF4-FFF2-40B4-BE49-F238E27FC236}">
                  <a16:creationId xmlns:a16="http://schemas.microsoft.com/office/drawing/2014/main" id="{520D3F65-63AC-8723-0CAF-C2293D069A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2" name="Oval 34">
              <a:extLst>
                <a:ext uri="{FF2B5EF4-FFF2-40B4-BE49-F238E27FC236}">
                  <a16:creationId xmlns:a16="http://schemas.microsoft.com/office/drawing/2014/main" id="{C18BBCD8-16D8-6019-074E-16D9F69BF1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3" name="Oval 35">
              <a:extLst>
                <a:ext uri="{FF2B5EF4-FFF2-40B4-BE49-F238E27FC236}">
                  <a16:creationId xmlns:a16="http://schemas.microsoft.com/office/drawing/2014/main" id="{24861D19-D245-3478-63D2-6D7018B16D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4" name="Oval 36">
              <a:extLst>
                <a:ext uri="{FF2B5EF4-FFF2-40B4-BE49-F238E27FC236}">
                  <a16:creationId xmlns:a16="http://schemas.microsoft.com/office/drawing/2014/main" id="{624125B0-EA71-7DF9-9333-0C398534F3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5" name="Oval 37">
              <a:extLst>
                <a:ext uri="{FF2B5EF4-FFF2-40B4-BE49-F238E27FC236}">
                  <a16:creationId xmlns:a16="http://schemas.microsoft.com/office/drawing/2014/main" id="{BB951C22-658D-00E2-B2E5-991FEE8925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6" name="Oval 38">
              <a:extLst>
                <a:ext uri="{FF2B5EF4-FFF2-40B4-BE49-F238E27FC236}">
                  <a16:creationId xmlns:a16="http://schemas.microsoft.com/office/drawing/2014/main" id="{F868954F-E18A-6F9F-AAA3-FC29214FB0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7" name="Oval 39">
              <a:extLst>
                <a:ext uri="{FF2B5EF4-FFF2-40B4-BE49-F238E27FC236}">
                  <a16:creationId xmlns:a16="http://schemas.microsoft.com/office/drawing/2014/main" id="{09F355E2-E108-7C87-DF71-3B5D0F55B2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8" r:id="rId1"/>
    <p:sldLayoutId id="2147483958" r:id="rId2"/>
    <p:sldLayoutId id="2147483959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  <a:ea typeface="+mn-e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6.jpeg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图片1">
            <a:extLst>
              <a:ext uri="{FF2B5EF4-FFF2-40B4-BE49-F238E27FC236}">
                <a16:creationId xmlns:a16="http://schemas.microsoft.com/office/drawing/2014/main" id="{8D391675-7F47-2F2C-36C3-39D01FD4B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标题 1">
            <a:extLst>
              <a:ext uri="{FF2B5EF4-FFF2-40B4-BE49-F238E27FC236}">
                <a16:creationId xmlns:a16="http://schemas.microsoft.com/office/drawing/2014/main" id="{97514307-91C6-9AE6-4128-15F04AA29D0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447800" y="1524000"/>
            <a:ext cx="8229600" cy="1143000"/>
          </a:xfrm>
        </p:spPr>
        <p:txBody>
          <a:bodyPr anchor="ctr"/>
          <a:lstStyle/>
          <a:p>
            <a:pPr eaLnBrk="1" hangingPunct="1"/>
            <a:r>
              <a:rPr lang="en-US" altLang="zh-CN" sz="5400"/>
              <a:t>Learning objective:</a:t>
            </a:r>
          </a:p>
        </p:txBody>
      </p:sp>
      <p:sp>
        <p:nvSpPr>
          <p:cNvPr id="5124" name="内容占位符 2">
            <a:extLst>
              <a:ext uri="{FF2B5EF4-FFF2-40B4-BE49-F238E27FC236}">
                <a16:creationId xmlns:a16="http://schemas.microsoft.com/office/drawing/2014/main" id="{F1FD18E8-71F0-0320-F1BF-835FFC2B0C6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600200" y="2667000"/>
            <a:ext cx="6456363" cy="112695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330066"/>
                </a:solidFill>
                <a:cs typeface="Arial"/>
              </a:rPr>
              <a:t>LO : I can ask and answer the question "How are you?" PART 2</a:t>
            </a:r>
            <a:endParaRPr lang="en-US" dirty="0"/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endParaRPr lang="en-US" altLang="zh-CN" sz="3200"/>
          </a:p>
          <a:p>
            <a:pPr marL="571500" indent="-571500" eaLnBrk="1" hangingPunct="1"/>
            <a:endParaRPr lang="en-US" altLang="zh-CN"/>
          </a:p>
          <a:p>
            <a:pPr marL="571500" indent="-571500" eaLnBrk="1" hangingPunct="1">
              <a:buNone/>
            </a:pPr>
            <a:r>
              <a:rPr lang="en-US" altLang="zh-CN" dirty="0"/>
              <a:t>            </a:t>
            </a:r>
            <a:endParaRPr lang="en-US" altLang="zh-CN" dirty="0">
              <a:cs typeface="Arial"/>
            </a:endParaRP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endParaRPr lang="en-US" altLang="zh-CN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643FF8-6587-890C-5A0B-5A63A64C94C4}"/>
              </a:ext>
            </a:extLst>
          </p:cNvPr>
          <p:cNvSpPr txBox="1"/>
          <p:nvPr/>
        </p:nvSpPr>
        <p:spPr>
          <a:xfrm>
            <a:off x="691444" y="324555"/>
            <a:ext cx="34854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Arial"/>
                <a:ea typeface="宋体"/>
                <a:cs typeface="Arial"/>
              </a:rPr>
              <a:t>Week 7 </a:t>
            </a:r>
            <a:endParaRPr lang="en-US" sz="2400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11">
            <a:extLst>
              <a:ext uri="{FF2B5EF4-FFF2-40B4-BE49-F238E27FC236}">
                <a16:creationId xmlns:a16="http://schemas.microsoft.com/office/drawing/2014/main" id="{0B2ADDC4-A5C8-11B8-FF1D-AC9707B47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0713"/>
            <a:ext cx="685800" cy="762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CN" altLang="en-US" sz="1800"/>
          </a:p>
        </p:txBody>
      </p:sp>
      <p:sp>
        <p:nvSpPr>
          <p:cNvPr id="6147" name="TextBox 3">
            <a:extLst>
              <a:ext uri="{FF2B5EF4-FFF2-40B4-BE49-F238E27FC236}">
                <a16:creationId xmlns:a16="http://schemas.microsoft.com/office/drawing/2014/main" id="{D74E2664-058C-49DD-7E17-FCFB15273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0" y="508000"/>
            <a:ext cx="6508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6000" b="1">
                <a:solidFill>
                  <a:srgbClr val="00000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A</a:t>
            </a:r>
            <a:endParaRPr lang="zh-CN" altLang="en-US" sz="1800" b="1"/>
          </a:p>
        </p:txBody>
      </p:sp>
      <p:sp>
        <p:nvSpPr>
          <p:cNvPr id="6148" name="TextBox 4">
            <a:extLst>
              <a:ext uri="{FF2B5EF4-FFF2-40B4-BE49-F238E27FC236}">
                <a16:creationId xmlns:a16="http://schemas.microsoft.com/office/drawing/2014/main" id="{6003BB39-9C43-FFD0-1571-D2A900943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476250"/>
            <a:ext cx="6159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6000" b="1">
                <a:solidFill>
                  <a:srgbClr val="00000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B</a:t>
            </a:r>
            <a:endParaRPr lang="zh-CN" altLang="en-US" sz="1800" b="1"/>
          </a:p>
        </p:txBody>
      </p:sp>
      <p:sp>
        <p:nvSpPr>
          <p:cNvPr id="6149" name="TextBox 5">
            <a:extLst>
              <a:ext uri="{FF2B5EF4-FFF2-40B4-BE49-F238E27FC236}">
                <a16:creationId xmlns:a16="http://schemas.microsoft.com/office/drawing/2014/main" id="{1B1E1C60-94F7-D8CC-86AB-2526F0C91F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" y="3073400"/>
            <a:ext cx="5921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6000" b="1">
                <a:solidFill>
                  <a:srgbClr val="00000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C</a:t>
            </a:r>
            <a:endParaRPr lang="zh-CN" altLang="en-US" sz="1800" b="1"/>
          </a:p>
        </p:txBody>
      </p:sp>
      <p:sp>
        <p:nvSpPr>
          <p:cNvPr id="6150" name="TextBox 6">
            <a:extLst>
              <a:ext uri="{FF2B5EF4-FFF2-40B4-BE49-F238E27FC236}">
                <a16:creationId xmlns:a16="http://schemas.microsoft.com/office/drawing/2014/main" id="{CC8783B3-EDB9-0248-02D9-7CFDA0302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1375" y="3068638"/>
            <a:ext cx="6699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6000" b="1">
                <a:solidFill>
                  <a:srgbClr val="00000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D</a:t>
            </a:r>
            <a:endParaRPr lang="zh-CN" altLang="en-US" sz="1800" b="1"/>
          </a:p>
        </p:txBody>
      </p:sp>
      <p:sp>
        <p:nvSpPr>
          <p:cNvPr id="6151" name="TextBox 1">
            <a:extLst>
              <a:ext uri="{FF2B5EF4-FFF2-40B4-BE49-F238E27FC236}">
                <a16:creationId xmlns:a16="http://schemas.microsoft.com/office/drawing/2014/main" id="{BE86BACD-6E16-1ECE-2008-4C902F5054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1196975"/>
            <a:ext cx="2646362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9600" b="1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  <a:sym typeface="宋体" panose="02010600030101010101" pitchFamily="2" charset="-122"/>
              </a:rPr>
              <a:t>你好</a:t>
            </a:r>
            <a:endParaRPr lang="en-US" altLang="en-US" sz="9600" b="1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152" name="TextBox 2">
            <a:extLst>
              <a:ext uri="{FF2B5EF4-FFF2-40B4-BE49-F238E27FC236}">
                <a16:creationId xmlns:a16="http://schemas.microsoft.com/office/drawing/2014/main" id="{9F852CB5-AF74-7B3D-BE17-351692D42B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1268413"/>
            <a:ext cx="3414713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9600" b="1">
                <a:solidFill>
                  <a:srgbClr val="00000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HELLO</a:t>
            </a:r>
            <a:endParaRPr lang="zh-CN" altLang="en-US" sz="9600" b="1"/>
          </a:p>
        </p:txBody>
      </p:sp>
      <p:sp>
        <p:nvSpPr>
          <p:cNvPr id="6153" name="TextBox 8">
            <a:extLst>
              <a:ext uri="{FF2B5EF4-FFF2-40B4-BE49-F238E27FC236}">
                <a16:creationId xmlns:a16="http://schemas.microsoft.com/office/drawing/2014/main" id="{9E2061A4-422F-59DD-8231-730FE88551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9350" y="4221163"/>
            <a:ext cx="2646363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9600" b="1">
                <a:solidFill>
                  <a:srgbClr val="000000"/>
                </a:solidFill>
                <a:latin typeface="Calibri" panose="020F0502020204030204" pitchFamily="34" charset="0"/>
                <a:ea typeface="Malgun Gothic" panose="020B0503020000020004" pitchFamily="34" charset="-127"/>
                <a:sym typeface="Malgun Gothic" panose="020B0503020000020004" pitchFamily="34" charset="-127"/>
              </a:rPr>
              <a:t>안녕</a:t>
            </a:r>
            <a:endParaRPr lang="zh-CN" altLang="en-US" sz="9600" b="1"/>
          </a:p>
        </p:txBody>
      </p:sp>
      <p:sp>
        <p:nvSpPr>
          <p:cNvPr id="6154" name="TextBox 9">
            <a:extLst>
              <a:ext uri="{FF2B5EF4-FFF2-40B4-BE49-F238E27FC236}">
                <a16:creationId xmlns:a16="http://schemas.microsoft.com/office/drawing/2014/main" id="{1133D115-793F-7CBA-CF17-BC5B1FDF65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4292600"/>
            <a:ext cx="3271837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  <a:sym typeface="MS PGothic" panose="020B0600070205080204" pitchFamily="34" charset="-128"/>
              </a:rPr>
              <a:t>b</a:t>
            </a:r>
            <a:r>
              <a:rPr lang="en-US" altLang="zh-CN" sz="180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  <a:sym typeface="MS PGothic" panose="020B0600070205080204" pitchFamily="34" charset="-128"/>
              </a:rPr>
              <a:t>ǎ</a:t>
            </a:r>
            <a:endParaRPr lang="zh-CN" altLang="en-US" sz="23900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155" name="Rectangle 10">
            <a:extLst>
              <a:ext uri="{FF2B5EF4-FFF2-40B4-BE49-F238E27FC236}">
                <a16:creationId xmlns:a16="http://schemas.microsoft.com/office/drawing/2014/main" id="{D5F46CB0-FB64-8D38-4336-29345069CC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114800"/>
            <a:ext cx="1620838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9600" b="1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  <a:sym typeface="MS PGothic" panose="020B0600070205080204" pitchFamily="34" charset="-128"/>
              </a:rPr>
              <a:t>b</a:t>
            </a:r>
            <a:r>
              <a:rPr lang="en-US" altLang="zh-CN" sz="9600" b="1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  <a:sym typeface="MS PGothic" panose="020B0600070205080204" pitchFamily="34" charset="-128"/>
              </a:rPr>
              <a:t>ǎ</a:t>
            </a:r>
            <a:endParaRPr lang="zh-CN" altLang="en-US" sz="9600" b="1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01AFA9-86A4-C8EF-2DE7-232DF7D36ECD}"/>
              </a:ext>
            </a:extLst>
          </p:cNvPr>
          <p:cNvSpPr txBox="1"/>
          <p:nvPr/>
        </p:nvSpPr>
        <p:spPr>
          <a:xfrm>
            <a:off x="1340555" y="98778"/>
            <a:ext cx="2554111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 dirty="0">
                <a:solidFill>
                  <a:srgbClr val="FF0000"/>
                </a:solidFill>
                <a:latin typeface="Arial"/>
                <a:ea typeface="宋体"/>
                <a:cs typeface="Arial"/>
              </a:rPr>
              <a:t>Revision: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4" name="Picture 4" descr="7uv3v7xj">
            <a:extLst>
              <a:ext uri="{FF2B5EF4-FFF2-40B4-BE49-F238E27FC236}">
                <a16:creationId xmlns:a16="http://schemas.microsoft.com/office/drawing/2014/main" id="{4A7B7617-0A7A-1F11-29CC-E887FC8C9DB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4365625"/>
            <a:ext cx="3059112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5" name="Picture 5" descr="1226823762">
            <a:extLst>
              <a:ext uri="{FF2B5EF4-FFF2-40B4-BE49-F238E27FC236}">
                <a16:creationId xmlns:a16="http://schemas.microsoft.com/office/drawing/2014/main" id="{36B32B07-2F46-1AD3-3636-E8E09E1216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4437063"/>
            <a:ext cx="2663825" cy="203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6" name="Picture 6" descr="mzl">
            <a:extLst>
              <a:ext uri="{FF2B5EF4-FFF2-40B4-BE49-F238E27FC236}">
                <a16:creationId xmlns:a16="http://schemas.microsoft.com/office/drawing/2014/main" id="{EC77A0B1-F905-847F-0AFB-7798FD9864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891" y="645583"/>
            <a:ext cx="2952750" cy="259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7" name="Picture 7" descr="8185804_122502257000_1">
            <a:extLst>
              <a:ext uri="{FF2B5EF4-FFF2-40B4-BE49-F238E27FC236}">
                <a16:creationId xmlns:a16="http://schemas.microsoft.com/office/drawing/2014/main" id="{5B2501B0-F375-6E72-10C5-C50C1B17FC5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60350"/>
            <a:ext cx="2376488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8" name="Picture 4" descr="IMG_1804">
            <a:extLst>
              <a:ext uri="{FF2B5EF4-FFF2-40B4-BE49-F238E27FC236}">
                <a16:creationId xmlns:a16="http://schemas.microsoft.com/office/drawing/2014/main" id="{77C65B44-2DB5-9AFD-E221-3CB6977BE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549275"/>
            <a:ext cx="2592387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7" name="Rectangle 3">
            <a:extLst>
              <a:ext uri="{FF2B5EF4-FFF2-40B4-BE49-F238E27FC236}">
                <a16:creationId xmlns:a16="http://schemas.microsoft.com/office/drawing/2014/main" id="{87D8CEE1-D69B-8332-0306-7E556001F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438" y="4508500"/>
            <a:ext cx="23399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en-US" sz="32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altLang="zh-CN" sz="20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Z</a:t>
            </a:r>
            <a:r>
              <a:rPr lang="en-US" altLang="zh-CN" sz="2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à</a:t>
            </a:r>
            <a:r>
              <a:rPr lang="en-US" altLang="zh-CN" sz="20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</a:t>
            </a:r>
            <a:r>
              <a:rPr lang="en-US" altLang="zh-CN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</a:t>
            </a:r>
            <a:r>
              <a:rPr lang="en-US" altLang="zh-CN" sz="20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ji</a:t>
            </a:r>
            <a:r>
              <a:rPr lang="en-US" altLang="zh-CN" sz="2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à</a:t>
            </a:r>
            <a:r>
              <a:rPr lang="en-US" altLang="zh-CN" sz="20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</a:t>
            </a:r>
            <a:r>
              <a:rPr lang="en-US" altLang="zh-CN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zh-CN" altLang="en-US" sz="3200" b="1" dirty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再见。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GB" altLang="zh-CN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</a:t>
            </a:r>
            <a:r>
              <a:rPr lang="en-GB" altLang="zh-CN" sz="2000" dirty="0">
                <a:solidFill>
                  <a:srgbClr val="00B050"/>
                </a:solidFill>
                <a:latin typeface="Times New Roman" pitchFamily="18" charset="0"/>
              </a:rPr>
              <a:t>Goodbye.</a:t>
            </a:r>
            <a:endParaRPr lang="en-US" sz="2000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6AA51B9D-26B8-D61E-445F-56CD4BE11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1989138"/>
            <a:ext cx="338455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en-US" sz="32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32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altLang="zh-CN" sz="20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Nǐ</a:t>
            </a:r>
            <a:r>
              <a:rPr lang="en-US" altLang="zh-CN" sz="2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</a:t>
            </a:r>
            <a:r>
              <a:rPr lang="en-US" altLang="zh-CN" sz="20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hǎo</a:t>
            </a:r>
            <a:r>
              <a:rPr lang="en-US" altLang="zh-CN" sz="2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zh-CN" altLang="en-US" sz="3200" b="1" dirty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你好。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GB" altLang="zh-CN" sz="2000" dirty="0">
                <a:solidFill>
                  <a:srgbClr val="00B050"/>
                </a:solidFill>
                <a:latin typeface="Times New Roman" pitchFamily="18" charset="0"/>
              </a:rPr>
              <a:t>   Hello.</a:t>
            </a:r>
            <a:endParaRPr lang="en-US" sz="2000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5B7CA3E-0F52-E754-2571-4844A9696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656123"/>
            <a:ext cx="3836988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en-US" sz="32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altLang="zh-CN" sz="20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Nǐ</a:t>
            </a:r>
            <a:r>
              <a:rPr lang="en-US" altLang="zh-CN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</a:t>
            </a:r>
            <a:r>
              <a:rPr lang="en-US" altLang="zh-CN" sz="20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hǎo</a:t>
            </a:r>
            <a:r>
              <a:rPr lang="en-US" altLang="zh-CN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ma?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zh-CN" altLang="en-US" sz="3200" b="1" dirty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你好吗？</a:t>
            </a:r>
            <a:endParaRPr lang="zh-CN" altLang="en-US" sz="2000" b="1" dirty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GB" altLang="zh-CN" sz="2000" dirty="0">
                <a:solidFill>
                  <a:srgbClr val="00B050"/>
                </a:solidFill>
                <a:latin typeface="Times New Roman" pitchFamily="18" charset="0"/>
              </a:rPr>
              <a:t>   How are you?</a:t>
            </a:r>
            <a:endParaRPr lang="en-US" sz="2000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D39E0C-540E-AE3E-17C7-2E55F9328D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7763" y="2349500"/>
            <a:ext cx="3836987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en-US" sz="32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</a:t>
            </a:r>
            <a:r>
              <a:rPr lang="en-US" altLang="zh-CN" sz="20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Wǒ</a:t>
            </a:r>
            <a:r>
              <a:rPr lang="en-US" altLang="zh-CN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</a:t>
            </a:r>
            <a:r>
              <a:rPr lang="en-US" altLang="zh-CN" sz="20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hěn</a:t>
            </a:r>
            <a:r>
              <a:rPr lang="en-US" altLang="zh-CN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altLang="zh-CN" sz="20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hǎo</a:t>
            </a:r>
            <a:r>
              <a:rPr lang="en-US" altLang="zh-CN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</a:t>
            </a:r>
            <a:r>
              <a:rPr lang="zh-CN" altLang="en-US" sz="3200" b="1" dirty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我很好。</a:t>
            </a:r>
            <a:endParaRPr lang="zh-CN" altLang="en-US" sz="2000" b="1" dirty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GB" altLang="zh-CN" sz="2000" dirty="0">
                <a:solidFill>
                  <a:srgbClr val="00B050"/>
                </a:solidFill>
                <a:latin typeface="Times New Roman" pitchFamily="18" charset="0"/>
              </a:rPr>
              <a:t>    I am fine.</a:t>
            </a:r>
            <a:endParaRPr lang="en-US" sz="2000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958328A-7FB9-ABB2-FE3B-0E2FABCBD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4076700"/>
            <a:ext cx="3836987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en-US" sz="32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altLang="zh-CN" sz="20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xi</a:t>
            </a:r>
            <a:r>
              <a:rPr lang="en-US" altLang="zh-CN" sz="2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è</a:t>
            </a:r>
            <a:r>
              <a:rPr lang="en-US" altLang="zh-CN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</a:t>
            </a:r>
            <a:r>
              <a:rPr lang="en-US" altLang="zh-CN" sz="20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xi</a:t>
            </a:r>
            <a:r>
              <a:rPr lang="en-US" altLang="zh-CN" sz="2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è</a:t>
            </a:r>
            <a:endParaRPr lang="en-US" altLang="zh-CN" sz="2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zh-CN" altLang="en-US" sz="3200" b="1" dirty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谢谢。</a:t>
            </a:r>
            <a:endParaRPr lang="zh-CN" altLang="en-US" sz="2800" b="1" dirty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GB" altLang="zh-CN" sz="2000" dirty="0">
                <a:solidFill>
                  <a:srgbClr val="00B050"/>
                </a:solidFill>
                <a:latin typeface="Times New Roman" pitchFamily="18" charset="0"/>
              </a:rPr>
              <a:t> Thank you</a:t>
            </a:r>
            <a:r>
              <a:rPr lang="en-US" altLang="zh-CN" sz="2000" dirty="0">
                <a:solidFill>
                  <a:srgbClr val="00B050"/>
                </a:solidFill>
                <a:latin typeface="Times New Roman" pitchFamily="18" charset="0"/>
              </a:rPr>
              <a:t>.</a:t>
            </a:r>
            <a:endParaRPr lang="en-US" sz="2000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4B0E80-8587-A320-94A8-B33165EB7D13}"/>
              </a:ext>
            </a:extLst>
          </p:cNvPr>
          <p:cNvSpPr txBox="1"/>
          <p:nvPr/>
        </p:nvSpPr>
        <p:spPr>
          <a:xfrm>
            <a:off x="3033888" y="-117592"/>
            <a:ext cx="3146777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 dirty="0">
                <a:solidFill>
                  <a:srgbClr val="FF0000"/>
                </a:solidFill>
                <a:latin typeface="Arial"/>
                <a:ea typeface="宋体"/>
                <a:cs typeface="Arial"/>
              </a:rPr>
              <a:t>Revision: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/>
      <p:bldP spid="2" grpId="0"/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F1ADA6BC-61D1-72A5-28B6-8CC4769AB2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3462338" cy="1828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zh-CN" altLang="en-US" sz="7200" b="1" dirty="0">
                <a:solidFill>
                  <a:srgbClr val="006666"/>
                </a:solidFill>
                <a:latin typeface="KaiTi" pitchFamily="49" charset="-122"/>
                <a:ea typeface="KaiTi" pitchFamily="49" charset="-122"/>
              </a:rPr>
              <a:t>你好。</a:t>
            </a:r>
            <a:endParaRPr lang="en-US" altLang="zh-CN" sz="7200" b="1" dirty="0">
              <a:solidFill>
                <a:srgbClr val="0066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defRPr/>
            </a:pPr>
            <a:endParaRPr lang="zh-CN" altLang="en-US" b="1" dirty="0">
              <a:solidFill>
                <a:srgbClr val="0066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1C7B7D44-DB33-BE2B-4BB5-D23C4A7CB1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648200"/>
            <a:ext cx="30480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CN" sz="2400" dirty="0">
                <a:effectLst>
                  <a:outerShdw blurRad="38100" dist="38100" dir="2700000" algn="tl">
                    <a:srgbClr val="C0C0C0"/>
                  </a:outerShdw>
                </a:effectLst>
                <a:ea typeface="楷体_GB2312" pitchFamily="1" charset="-122"/>
              </a:rPr>
              <a:t>  </a:t>
            </a:r>
          </a:p>
          <a:p>
            <a:pPr eaLnBrk="1" hangingPunct="1">
              <a:defRPr/>
            </a:pPr>
            <a:r>
              <a:rPr lang="zh-CN" altLang="en-US" sz="6600" b="1" dirty="0">
                <a:solidFill>
                  <a:srgbClr val="CC0000"/>
                </a:solidFill>
                <a:latin typeface="KaiTi" pitchFamily="49" charset="-122"/>
                <a:ea typeface="KaiTi" pitchFamily="49" charset="-122"/>
              </a:rPr>
              <a:t>谢谢。</a:t>
            </a:r>
          </a:p>
        </p:txBody>
      </p:sp>
      <p:sp>
        <p:nvSpPr>
          <p:cNvPr id="80900" name="Rectangle 4">
            <a:extLst>
              <a:ext uri="{FF2B5EF4-FFF2-40B4-BE49-F238E27FC236}">
                <a16:creationId xmlns:a16="http://schemas.microsoft.com/office/drawing/2014/main" id="{A93BE4AB-854D-C677-00D4-FA411839C8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048000"/>
            <a:ext cx="33528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6600" b="1">
                <a:solidFill>
                  <a:srgbClr val="660066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再见。</a:t>
            </a:r>
          </a:p>
        </p:txBody>
      </p:sp>
      <p:sp>
        <p:nvSpPr>
          <p:cNvPr id="80901" name="Rectangle 5">
            <a:extLst>
              <a:ext uri="{FF2B5EF4-FFF2-40B4-BE49-F238E27FC236}">
                <a16:creationId xmlns:a16="http://schemas.microsoft.com/office/drawing/2014/main" id="{2D24DCD1-C0EE-4567-93B3-584D86444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048000"/>
            <a:ext cx="2743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7200" b="1">
                <a:solidFill>
                  <a:srgbClr val="FF66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中国</a:t>
            </a:r>
          </a:p>
        </p:txBody>
      </p:sp>
      <p:sp>
        <p:nvSpPr>
          <p:cNvPr id="80902" name="Rectangle 6">
            <a:extLst>
              <a:ext uri="{FF2B5EF4-FFF2-40B4-BE49-F238E27FC236}">
                <a16:creationId xmlns:a16="http://schemas.microsoft.com/office/drawing/2014/main" id="{2468F2E9-84A6-AED9-89B8-E7E23D936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105400"/>
            <a:ext cx="38100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6600" b="1">
                <a:solidFill>
                  <a:srgbClr val="0099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你好吗？</a:t>
            </a:r>
          </a:p>
        </p:txBody>
      </p:sp>
      <p:sp>
        <p:nvSpPr>
          <p:cNvPr id="80903" name="Rectangle 7">
            <a:extLst>
              <a:ext uri="{FF2B5EF4-FFF2-40B4-BE49-F238E27FC236}">
                <a16:creationId xmlns:a16="http://schemas.microsoft.com/office/drawing/2014/main" id="{31CC69F1-61A7-7EF1-C005-A84BB7891A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762000"/>
            <a:ext cx="41148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CN" sz="2400" dirty="0">
                <a:effectLst>
                  <a:outerShdw blurRad="38100" dist="38100" dir="2700000" algn="tl">
                    <a:srgbClr val="C0C0C0"/>
                  </a:outerShdw>
                </a:effectLst>
                <a:ea typeface="楷体_GB2312" pitchFamily="1" charset="-122"/>
              </a:rPr>
              <a:t>   </a:t>
            </a:r>
          </a:p>
          <a:p>
            <a:pPr eaLnBrk="1" hangingPunct="1">
              <a:defRPr/>
            </a:pPr>
            <a:r>
              <a:rPr lang="zh-CN" altLang="en-US" sz="7200" b="1" dirty="0">
                <a:solidFill>
                  <a:srgbClr val="FF3399"/>
                </a:solidFill>
                <a:latin typeface="KaiTi" pitchFamily="49" charset="-122"/>
                <a:ea typeface="KaiTi" pitchFamily="49" charset="-122"/>
              </a:rPr>
              <a:t>我很好。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C6A3EF0-5442-E135-8363-18050592E732}"/>
              </a:ext>
            </a:extLst>
          </p:cNvPr>
          <p:cNvSpPr/>
          <p:nvPr/>
        </p:nvSpPr>
        <p:spPr>
          <a:xfrm>
            <a:off x="990600" y="533400"/>
            <a:ext cx="228600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CN" sz="2400" dirty="0" err="1">
                <a:latin typeface="+mj-lt"/>
              </a:rPr>
              <a:t>Nǐ</a:t>
            </a:r>
            <a:r>
              <a:rPr lang="en-US" altLang="zh-CN" sz="2400" dirty="0">
                <a:latin typeface="+mj-lt"/>
              </a:rPr>
              <a:t> </a:t>
            </a:r>
            <a:r>
              <a:rPr lang="zh-CN" altLang="en-US" sz="2400" dirty="0">
                <a:latin typeface="+mj-lt"/>
              </a:rPr>
              <a:t>     </a:t>
            </a:r>
            <a:r>
              <a:rPr lang="en-US" altLang="zh-CN" sz="2400" dirty="0" err="1">
                <a:latin typeface="+mj-lt"/>
              </a:rPr>
              <a:t>hǎo</a:t>
            </a:r>
            <a:r>
              <a:rPr lang="en-US" altLang="zh-CN" sz="2400" dirty="0">
                <a:latin typeface="+mj-lt"/>
              </a:rPr>
              <a:t>.</a:t>
            </a:r>
            <a:endParaRPr lang="en-GB" sz="2400" dirty="0"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FA1E327-2000-3ED6-A25D-27FA4609E076}"/>
              </a:ext>
            </a:extLst>
          </p:cNvPr>
          <p:cNvSpPr/>
          <p:nvPr/>
        </p:nvSpPr>
        <p:spPr>
          <a:xfrm>
            <a:off x="4495800" y="762000"/>
            <a:ext cx="2609850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2400" dirty="0" err="1">
                <a:latin typeface="+mj-lt"/>
                <a:ea typeface="楷体_GB2312" pitchFamily="1" charset="-122"/>
              </a:rPr>
              <a:t>Wǒ</a:t>
            </a:r>
            <a:r>
              <a:rPr lang="zh-CN" altLang="en-US" sz="2400" dirty="0">
                <a:latin typeface="+mj-lt"/>
                <a:ea typeface="楷体_GB2312" pitchFamily="1" charset="-122"/>
              </a:rPr>
              <a:t>     </a:t>
            </a:r>
            <a:r>
              <a:rPr lang="en-US" altLang="zh-CN" sz="2400" dirty="0" err="1">
                <a:latin typeface="+mj-lt"/>
                <a:ea typeface="楷体_GB2312" pitchFamily="1" charset="-122"/>
              </a:rPr>
              <a:t>hěn</a:t>
            </a:r>
            <a:r>
              <a:rPr lang="en-US" altLang="zh-CN" sz="2400" dirty="0">
                <a:latin typeface="+mj-lt"/>
                <a:ea typeface="楷体_GB2312" pitchFamily="1" charset="-122"/>
              </a:rPr>
              <a:t>     </a:t>
            </a:r>
            <a:r>
              <a:rPr lang="en-US" altLang="zh-CN" sz="2400" dirty="0" err="1">
                <a:latin typeface="+mj-lt"/>
                <a:ea typeface="楷体_GB2312" pitchFamily="1" charset="-122"/>
              </a:rPr>
              <a:t>hǎo</a:t>
            </a:r>
            <a:r>
              <a:rPr lang="en-US" altLang="zh-CN" sz="2400" dirty="0">
                <a:latin typeface="+mj-lt"/>
                <a:ea typeface="楷体_GB2312" pitchFamily="1" charset="-122"/>
              </a:rPr>
              <a:t>.</a:t>
            </a:r>
            <a:endParaRPr lang="en-GB" sz="2400" dirty="0"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B5A9C8-FF95-DB43-CEAF-33612BA1FC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743200"/>
            <a:ext cx="1687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>
                <a:ea typeface="楷体_GB2312" pitchFamily="49" charset="-122"/>
              </a:rPr>
              <a:t> Zài     jiàn.</a:t>
            </a:r>
            <a:endParaRPr lang="en-GB" altLang="en-US" sz="24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09864A-AF8A-4664-6F74-84F1B122A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667000"/>
            <a:ext cx="1793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/>
              <a:t>zhōng   guó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D76B93-80AE-AAA0-FC77-0DE1410EF740}"/>
              </a:ext>
            </a:extLst>
          </p:cNvPr>
          <p:cNvSpPr/>
          <p:nvPr/>
        </p:nvSpPr>
        <p:spPr>
          <a:xfrm>
            <a:off x="1600200" y="4648200"/>
            <a:ext cx="2419350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dirty="0">
                <a:effectLst>
                  <a:outerShdw blurRad="38100" dist="38100" dir="2700000" algn="tl">
                    <a:srgbClr val="C0C0C0"/>
                  </a:outerShdw>
                </a:effectLst>
                <a:ea typeface="楷体_GB2312" pitchFamily="1" charset="-122"/>
              </a:rPr>
              <a:t> </a:t>
            </a:r>
            <a:r>
              <a:rPr lang="en-US" altLang="zh-CN" sz="2400" dirty="0" err="1">
                <a:latin typeface="+mj-lt"/>
                <a:ea typeface="楷体_GB2312" pitchFamily="1" charset="-122"/>
              </a:rPr>
              <a:t>Nǐ</a:t>
            </a:r>
            <a:r>
              <a:rPr lang="en-US" altLang="zh-CN" sz="2400" dirty="0">
                <a:latin typeface="+mj-lt"/>
                <a:ea typeface="楷体_GB2312" pitchFamily="1" charset="-122"/>
              </a:rPr>
              <a:t> </a:t>
            </a:r>
            <a:r>
              <a:rPr lang="zh-CN" altLang="en-US" sz="2400" dirty="0">
                <a:latin typeface="+mj-lt"/>
                <a:ea typeface="楷体_GB2312" pitchFamily="1" charset="-122"/>
              </a:rPr>
              <a:t>    </a:t>
            </a:r>
            <a:r>
              <a:rPr lang="en-US" altLang="zh-CN" sz="2400" dirty="0" err="1">
                <a:latin typeface="+mj-lt"/>
                <a:ea typeface="楷体_GB2312" pitchFamily="1" charset="-122"/>
              </a:rPr>
              <a:t>hǎo</a:t>
            </a:r>
            <a:r>
              <a:rPr lang="zh-CN" altLang="en-US" sz="2400" dirty="0">
                <a:latin typeface="+mj-lt"/>
                <a:ea typeface="楷体_GB2312" pitchFamily="1" charset="-122"/>
              </a:rPr>
              <a:t>    </a:t>
            </a:r>
            <a:r>
              <a:rPr lang="en-US" altLang="zh-CN" sz="2400" dirty="0">
                <a:latin typeface="+mj-lt"/>
                <a:ea typeface="楷体_GB2312" pitchFamily="1" charset="-122"/>
              </a:rPr>
              <a:t>ma?</a:t>
            </a:r>
            <a:endParaRPr lang="en-GB" sz="2400" dirty="0"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09C28BF-9FAB-93AB-C02A-C7BE728E9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648200"/>
            <a:ext cx="1398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>
                <a:ea typeface="楷体_GB2312" pitchFamily="49" charset="-122"/>
              </a:rPr>
              <a:t>xiè    xiè.</a:t>
            </a:r>
            <a:endParaRPr lang="en-GB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0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0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809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0" dur="1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80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0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WordArt 3">
            <a:extLst>
              <a:ext uri="{FF2B5EF4-FFF2-40B4-BE49-F238E27FC236}">
                <a16:creationId xmlns:a16="http://schemas.microsoft.com/office/drawing/2014/main" id="{0826A59C-3F0A-9111-F71B-2EC121E72B0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57200" y="4495800"/>
            <a:ext cx="8077200" cy="1838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60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 panose="020B0A04020102020204" pitchFamily="34" charset="0"/>
            </a:endParaRPr>
          </a:p>
        </p:txBody>
      </p:sp>
      <p:graphicFrame>
        <p:nvGraphicFramePr>
          <p:cNvPr id="18468" name="Group 36">
            <a:extLst>
              <a:ext uri="{FF2B5EF4-FFF2-40B4-BE49-F238E27FC236}">
                <a16:creationId xmlns:a16="http://schemas.microsoft.com/office/drawing/2014/main" id="{2A6A4A70-4796-0812-8E2E-D2086B06B7CF}"/>
              </a:ext>
            </a:extLst>
          </p:cNvPr>
          <p:cNvGraphicFramePr>
            <a:graphicFrameLocks noGrp="1"/>
          </p:cNvGraphicFramePr>
          <p:nvPr/>
        </p:nvGraphicFramePr>
        <p:xfrm>
          <a:off x="5148263" y="1916113"/>
          <a:ext cx="2786062" cy="3368733"/>
        </p:xfrm>
        <a:graphic>
          <a:graphicData uri="http://schemas.openxmlformats.org/drawingml/2006/table">
            <a:tbl>
              <a:tblPr/>
              <a:tblGrid>
                <a:gridCol w="2786062">
                  <a:extLst>
                    <a:ext uri="{9D8B030D-6E8A-4147-A177-3AD203B41FA5}">
                      <a16:colId xmlns:a16="http://schemas.microsoft.com/office/drawing/2014/main" val="1080128126"/>
                    </a:ext>
                  </a:extLst>
                </a:gridCol>
              </a:tblGrid>
              <a:tr h="100644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48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wǒ</a:t>
                      </a:r>
                      <a:endParaRPr kumimoji="0" lang="en-GB" altLang="zh-CN" sz="48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41" marB="4574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05212"/>
                  </a:ext>
                </a:extLst>
              </a:tr>
              <a:tr h="17221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700" b="1" i="0" u="none" strike="noStrike" cap="none" normalizeH="0" baseline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我</a:t>
                      </a:r>
                      <a:endParaRPr kumimoji="0" lang="zh-CN" altLang="en-GB" sz="10700" b="1" i="0" u="none" strike="noStrike" cap="none" normalizeH="0" baseline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T="45741" marB="4574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749295"/>
                  </a:ext>
                </a:extLst>
              </a:tr>
              <a:tr h="640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</a:t>
                      </a:r>
                    </a:p>
                  </a:txBody>
                  <a:tcPr marT="45741" marB="4574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953825"/>
                  </a:ext>
                </a:extLst>
              </a:tr>
            </a:tbl>
          </a:graphicData>
        </a:graphic>
      </p:graphicFrame>
      <p:graphicFrame>
        <p:nvGraphicFramePr>
          <p:cNvPr id="14349" name="Group 13">
            <a:extLst>
              <a:ext uri="{FF2B5EF4-FFF2-40B4-BE49-F238E27FC236}">
                <a16:creationId xmlns:a16="http://schemas.microsoft.com/office/drawing/2014/main" id="{02E1A4C1-FE4B-7D56-E1A2-E2E847481B28}"/>
              </a:ext>
            </a:extLst>
          </p:cNvPr>
          <p:cNvGraphicFramePr>
            <a:graphicFrameLocks noGrp="1"/>
          </p:cNvGraphicFramePr>
          <p:nvPr/>
        </p:nvGraphicFramePr>
        <p:xfrm>
          <a:off x="900113" y="1916113"/>
          <a:ext cx="2786062" cy="3459211"/>
        </p:xfrm>
        <a:graphic>
          <a:graphicData uri="http://schemas.openxmlformats.org/drawingml/2006/table">
            <a:tbl>
              <a:tblPr/>
              <a:tblGrid>
                <a:gridCol w="2786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96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4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宋体" pitchFamily="2" charset="-122"/>
                        </a:rPr>
                        <a:t>nǐ</a:t>
                      </a:r>
                      <a:endParaRPr kumimoji="0" lang="en-GB" altLang="zh-CN" sz="48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宋体" pitchFamily="2" charset="-122"/>
                      </a:endParaRPr>
                    </a:p>
                  </a:txBody>
                  <a:tcPr marT="45748" marB="457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21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KaiTi" pitchFamily="49" charset="-122"/>
                          <a:ea typeface="KaiTi" pitchFamily="49" charset="-122"/>
                        </a:rPr>
                        <a:t>你</a:t>
                      </a:r>
                      <a:endParaRPr kumimoji="0" lang="zh-CN" altLang="en-GB" sz="107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 marT="45748" marB="457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1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you</a:t>
                      </a:r>
                    </a:p>
                  </a:txBody>
                  <a:tcPr marT="45748" marB="457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239" name="Title 1">
            <a:extLst>
              <a:ext uri="{FF2B5EF4-FFF2-40B4-BE49-F238E27FC236}">
                <a16:creationId xmlns:a16="http://schemas.microsoft.com/office/drawing/2014/main" id="{553952A7-CCD0-8124-2A3A-59F344C4C50E}"/>
              </a:ext>
            </a:extLst>
          </p:cNvPr>
          <p:cNvSpPr txBox="1">
            <a:spLocks/>
          </p:cNvSpPr>
          <p:nvPr/>
        </p:nvSpPr>
        <p:spPr bwMode="auto">
          <a:xfrm>
            <a:off x="1066800" y="152400"/>
            <a:ext cx="6738938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zh-CN" sz="4800" b="1">
                <a:solidFill>
                  <a:srgbClr val="002060"/>
                </a:solidFill>
              </a:rPr>
              <a:t>Words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862</TotalTime>
  <Words>549</Words>
  <Application>Microsoft Office PowerPoint</Application>
  <PresentationFormat>On-screen Show (4:3)</PresentationFormat>
  <Paragraphs>121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默认设计模板</vt:lpstr>
      <vt:lpstr>Network</vt:lpstr>
      <vt:lpstr>Learning objective: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Dooley</dc:creator>
  <cp:lastModifiedBy>Helen Huang</cp:lastModifiedBy>
  <cp:revision>99</cp:revision>
  <cp:lastPrinted>1601-01-01T00:00:00Z</cp:lastPrinted>
  <dcterms:created xsi:type="dcterms:W3CDTF">1601-01-01T00:00:00Z</dcterms:created>
  <dcterms:modified xsi:type="dcterms:W3CDTF">2022-10-11T08:58:51Z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