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78" r:id="rId3"/>
    <p:sldId id="354" r:id="rId4"/>
    <p:sldId id="355" r:id="rId5"/>
    <p:sldId id="356" r:id="rId6"/>
    <p:sldId id="352" r:id="rId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1B2E8"/>
    <a:srgbClr val="A66BD3"/>
    <a:srgbClr val="FF0066"/>
    <a:srgbClr val="000066"/>
    <a:srgbClr val="F4DED8"/>
    <a:srgbClr val="FFFFFF"/>
    <a:srgbClr val="F1D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C9161-FF19-AB70-3E0A-D30B52BFA224}" v="63" dt="2022-10-11T08:58:45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3" autoAdjust="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S::c.tatton@lsf.org::b9bbc01a-4a73-4acb-9616-b5cc44baf377" providerId="AD" clId="Web-{0C4C9161-FF19-AB70-3E0A-D30B52BFA224}"/>
    <pc:docChg chg="delSld modSld">
      <pc:chgData name="C. Tatton" userId="S::c.tatton@lsf.org::b9bbc01a-4a73-4acb-9616-b5cc44baf377" providerId="AD" clId="Web-{0C4C9161-FF19-AB70-3E0A-D30B52BFA224}" dt="2022-10-11T08:58:45.333" v="51"/>
      <pc:docMkLst>
        <pc:docMk/>
      </pc:docMkLst>
      <pc:sldChg chg="addSp delSp modSp">
        <pc:chgData name="C. Tatton" userId="S::c.tatton@lsf.org::b9bbc01a-4a73-4acb-9616-b5cc44baf377" providerId="AD" clId="Web-{0C4C9161-FF19-AB70-3E0A-D30B52BFA224}" dt="2022-10-11T08:56:20.105" v="20" actId="20577"/>
        <pc:sldMkLst>
          <pc:docMk/>
          <pc:sldMk cId="0" sldId="278"/>
        </pc:sldMkLst>
        <pc:spChg chg="add mod">
          <ac:chgData name="C. Tatton" userId="S::c.tatton@lsf.org::b9bbc01a-4a73-4acb-9616-b5cc44baf377" providerId="AD" clId="Web-{0C4C9161-FF19-AB70-3E0A-D30B52BFA224}" dt="2022-10-11T08:56:10.854" v="19" actId="20577"/>
          <ac:spMkLst>
            <pc:docMk/>
            <pc:sldMk cId="0" sldId="278"/>
            <ac:spMk id="3" creationId="{78643FF8-6587-890C-5A0B-5A63A64C94C4}"/>
          </ac:spMkLst>
        </pc:spChg>
        <pc:spChg chg="mod">
          <ac:chgData name="C. Tatton" userId="S::c.tatton@lsf.org::b9bbc01a-4a73-4acb-9616-b5cc44baf377" providerId="AD" clId="Web-{0C4C9161-FF19-AB70-3E0A-D30B52BFA224}" dt="2022-10-11T08:56:20.105" v="20" actId="20577"/>
          <ac:spMkLst>
            <pc:docMk/>
            <pc:sldMk cId="0" sldId="278"/>
            <ac:spMk id="5124" creationId="{F1FD18E8-71F0-0320-F1BF-835FFC2B0C69}"/>
          </ac:spMkLst>
        </pc:spChg>
        <pc:picChg chg="add del">
          <ac:chgData name="C. Tatton" userId="S::c.tatton@lsf.org::b9bbc01a-4a73-4acb-9616-b5cc44baf377" providerId="AD" clId="Web-{0C4C9161-FF19-AB70-3E0A-D30B52BFA224}" dt="2022-10-11T08:55:44.009" v="12"/>
          <ac:picMkLst>
            <pc:docMk/>
            <pc:sldMk cId="0" sldId="278"/>
            <ac:picMk id="2" creationId="{378AAF03-1D4E-6200-478C-C502C678C0F2}"/>
          </ac:picMkLst>
        </pc:picChg>
      </pc:sldChg>
      <pc:sldChg chg="del">
        <pc:chgData name="C. Tatton" userId="S::c.tatton@lsf.org::b9bbc01a-4a73-4acb-9616-b5cc44baf377" providerId="AD" clId="Web-{0C4C9161-FF19-AB70-3E0A-D30B52BFA224}" dt="2022-10-11T08:56:28.590" v="21"/>
        <pc:sldMkLst>
          <pc:docMk/>
          <pc:sldMk cId="0" sldId="300"/>
        </pc:sldMkLst>
      </pc:sldChg>
      <pc:sldChg chg="del">
        <pc:chgData name="C. Tatton" userId="S::c.tatton@lsf.org::b9bbc01a-4a73-4acb-9616-b5cc44baf377" providerId="AD" clId="Web-{0C4C9161-FF19-AB70-3E0A-D30B52BFA224}" dt="2022-10-11T08:58:32.535" v="46"/>
        <pc:sldMkLst>
          <pc:docMk/>
          <pc:sldMk cId="0" sldId="309"/>
        </pc:sldMkLst>
      </pc:sldChg>
      <pc:sldChg chg="del">
        <pc:chgData name="C. Tatton" userId="S::c.tatton@lsf.org::b9bbc01a-4a73-4acb-9616-b5cc44baf377" providerId="AD" clId="Web-{0C4C9161-FF19-AB70-3E0A-D30B52BFA224}" dt="2022-10-11T08:58:32.535" v="45"/>
        <pc:sldMkLst>
          <pc:docMk/>
          <pc:sldMk cId="0" sldId="313"/>
        </pc:sldMkLst>
      </pc:sldChg>
      <pc:sldChg chg="del">
        <pc:chgData name="C. Tatton" userId="S::c.tatton@lsf.org::b9bbc01a-4a73-4acb-9616-b5cc44baf377" providerId="AD" clId="Web-{0C4C9161-FF19-AB70-3E0A-D30B52BFA224}" dt="2022-10-11T08:58:24.207" v="44"/>
        <pc:sldMkLst>
          <pc:docMk/>
          <pc:sldMk cId="0" sldId="314"/>
        </pc:sldMkLst>
      </pc:sldChg>
      <pc:sldChg chg="del">
        <pc:chgData name="C. Tatton" userId="S::c.tatton@lsf.org::b9bbc01a-4a73-4acb-9616-b5cc44baf377" providerId="AD" clId="Web-{0C4C9161-FF19-AB70-3E0A-D30B52BFA224}" dt="2022-10-11T08:58:21.456" v="41"/>
        <pc:sldMkLst>
          <pc:docMk/>
          <pc:sldMk cId="0" sldId="318"/>
        </pc:sldMkLst>
      </pc:sldChg>
      <pc:sldChg chg="del">
        <pc:chgData name="C. Tatton" userId="S::c.tatton@lsf.org::b9bbc01a-4a73-4acb-9616-b5cc44baf377" providerId="AD" clId="Web-{0C4C9161-FF19-AB70-3E0A-D30B52BFA224}" dt="2022-10-11T08:57:59.502" v="35"/>
        <pc:sldMkLst>
          <pc:docMk/>
          <pc:sldMk cId="0" sldId="319"/>
        </pc:sldMkLst>
      </pc:sldChg>
      <pc:sldChg chg="del">
        <pc:chgData name="C. Tatton" userId="S::c.tatton@lsf.org::b9bbc01a-4a73-4acb-9616-b5cc44baf377" providerId="AD" clId="Web-{0C4C9161-FF19-AB70-3E0A-D30B52BFA224}" dt="2022-10-11T08:58:04.658" v="36"/>
        <pc:sldMkLst>
          <pc:docMk/>
          <pc:sldMk cId="0" sldId="320"/>
        </pc:sldMkLst>
      </pc:sldChg>
      <pc:sldChg chg="del">
        <pc:chgData name="C. Tatton" userId="S::c.tatton@lsf.org::b9bbc01a-4a73-4acb-9616-b5cc44baf377" providerId="AD" clId="Web-{0C4C9161-FF19-AB70-3E0A-D30B52BFA224}" dt="2022-10-11T08:58:21.456" v="42"/>
        <pc:sldMkLst>
          <pc:docMk/>
          <pc:sldMk cId="0" sldId="323"/>
        </pc:sldMkLst>
      </pc:sldChg>
      <pc:sldChg chg="del">
        <pc:chgData name="C. Tatton" userId="S::c.tatton@lsf.org::b9bbc01a-4a73-4acb-9616-b5cc44baf377" providerId="AD" clId="Web-{0C4C9161-FF19-AB70-3E0A-D30B52BFA224}" dt="2022-10-11T08:58:21.456" v="43"/>
        <pc:sldMkLst>
          <pc:docMk/>
          <pc:sldMk cId="0" sldId="328"/>
        </pc:sldMkLst>
      </pc:sldChg>
      <pc:sldChg chg="del">
        <pc:chgData name="C. Tatton" userId="S::c.tatton@lsf.org::b9bbc01a-4a73-4acb-9616-b5cc44baf377" providerId="AD" clId="Web-{0C4C9161-FF19-AB70-3E0A-D30B52BFA224}" dt="2022-10-11T08:58:17.269" v="37"/>
        <pc:sldMkLst>
          <pc:docMk/>
          <pc:sldMk cId="0" sldId="333"/>
        </pc:sldMkLst>
      </pc:sldChg>
      <pc:sldChg chg="del">
        <pc:chgData name="C. Tatton" userId="S::c.tatton@lsf.org::b9bbc01a-4a73-4acb-9616-b5cc44baf377" providerId="AD" clId="Web-{0C4C9161-FF19-AB70-3E0A-D30B52BFA224}" dt="2022-10-11T08:58:32.551" v="47"/>
        <pc:sldMkLst>
          <pc:docMk/>
          <pc:sldMk cId="0" sldId="338"/>
        </pc:sldMkLst>
      </pc:sldChg>
      <pc:sldChg chg="del">
        <pc:chgData name="C. Tatton" userId="S::c.tatton@lsf.org::b9bbc01a-4a73-4acb-9616-b5cc44baf377" providerId="AD" clId="Web-{0C4C9161-FF19-AB70-3E0A-D30B52BFA224}" dt="2022-10-11T08:58:45.333" v="51"/>
        <pc:sldMkLst>
          <pc:docMk/>
          <pc:sldMk cId="0" sldId="339"/>
        </pc:sldMkLst>
      </pc:sldChg>
      <pc:sldChg chg="del">
        <pc:chgData name="C. Tatton" userId="S::c.tatton@lsf.org::b9bbc01a-4a73-4acb-9616-b5cc44baf377" providerId="AD" clId="Web-{0C4C9161-FF19-AB70-3E0A-D30B52BFA224}" dt="2022-10-11T08:58:40.848" v="50"/>
        <pc:sldMkLst>
          <pc:docMk/>
          <pc:sldMk cId="0" sldId="340"/>
        </pc:sldMkLst>
      </pc:sldChg>
      <pc:sldChg chg="del">
        <pc:chgData name="C. Tatton" userId="S::c.tatton@lsf.org::b9bbc01a-4a73-4acb-9616-b5cc44baf377" providerId="AD" clId="Web-{0C4C9161-FF19-AB70-3E0A-D30B52BFA224}" dt="2022-10-11T08:58:40.848" v="49"/>
        <pc:sldMkLst>
          <pc:docMk/>
          <pc:sldMk cId="0" sldId="341"/>
        </pc:sldMkLst>
      </pc:sldChg>
      <pc:sldChg chg="del">
        <pc:chgData name="C. Tatton" userId="S::c.tatton@lsf.org::b9bbc01a-4a73-4acb-9616-b5cc44baf377" providerId="AD" clId="Web-{0C4C9161-FF19-AB70-3E0A-D30B52BFA224}" dt="2022-10-11T08:58:40.848" v="48"/>
        <pc:sldMkLst>
          <pc:docMk/>
          <pc:sldMk cId="0" sldId="342"/>
        </pc:sldMkLst>
      </pc:sldChg>
      <pc:sldChg chg="del">
        <pc:chgData name="C. Tatton" userId="S::c.tatton@lsf.org::b9bbc01a-4a73-4acb-9616-b5cc44baf377" providerId="AD" clId="Web-{0C4C9161-FF19-AB70-3E0A-D30B52BFA224}" dt="2022-10-11T08:58:17.284" v="39"/>
        <pc:sldMkLst>
          <pc:docMk/>
          <pc:sldMk cId="0" sldId="343"/>
        </pc:sldMkLst>
      </pc:sldChg>
      <pc:sldChg chg="del">
        <pc:chgData name="C. Tatton" userId="S::c.tatton@lsf.org::b9bbc01a-4a73-4acb-9616-b5cc44baf377" providerId="AD" clId="Web-{0C4C9161-FF19-AB70-3E0A-D30B52BFA224}" dt="2022-10-11T08:58:17.269" v="38"/>
        <pc:sldMkLst>
          <pc:docMk/>
          <pc:sldMk cId="0" sldId="353"/>
        </pc:sldMkLst>
      </pc:sldChg>
      <pc:sldChg chg="addSp modSp">
        <pc:chgData name="C. Tatton" userId="S::c.tatton@lsf.org::b9bbc01a-4a73-4acb-9616-b5cc44baf377" providerId="AD" clId="Web-{0C4C9161-FF19-AB70-3E0A-D30B52BFA224}" dt="2022-10-11T08:57:00.467" v="29" actId="20577"/>
        <pc:sldMkLst>
          <pc:docMk/>
          <pc:sldMk cId="0" sldId="354"/>
        </pc:sldMkLst>
        <pc:spChg chg="add mod">
          <ac:chgData name="C. Tatton" userId="S::c.tatton@lsf.org::b9bbc01a-4a73-4acb-9616-b5cc44baf377" providerId="AD" clId="Web-{0C4C9161-FF19-AB70-3E0A-D30B52BFA224}" dt="2022-10-11T08:57:00.467" v="29" actId="20577"/>
          <ac:spMkLst>
            <pc:docMk/>
            <pc:sldMk cId="0" sldId="354"/>
            <ac:spMk id="2" creationId="{B801AFA9-86A4-C8EF-2DE7-232DF7D36ECD}"/>
          </ac:spMkLst>
        </pc:spChg>
      </pc:sldChg>
      <pc:sldChg chg="addSp modSp">
        <pc:chgData name="C. Tatton" userId="S::c.tatton@lsf.org::b9bbc01a-4a73-4acb-9616-b5cc44baf377" providerId="AD" clId="Web-{0C4C9161-FF19-AB70-3E0A-D30B52BFA224}" dt="2022-10-11T08:57:31.469" v="34" actId="1076"/>
        <pc:sldMkLst>
          <pc:docMk/>
          <pc:sldMk cId="0" sldId="355"/>
        </pc:sldMkLst>
        <pc:spChg chg="mod">
          <ac:chgData name="C. Tatton" userId="S::c.tatton@lsf.org::b9bbc01a-4a73-4acb-9616-b5cc44baf377" providerId="AD" clId="Web-{0C4C9161-FF19-AB70-3E0A-D30B52BFA224}" dt="2022-10-11T08:57:31.469" v="34" actId="1076"/>
          <ac:spMkLst>
            <pc:docMk/>
            <pc:sldMk cId="0" sldId="355"/>
            <ac:spMk id="3" creationId="{05B7CA3E-0F52-E754-2571-4844A9696FB0}"/>
          </ac:spMkLst>
        </pc:spChg>
        <pc:spChg chg="add mod">
          <ac:chgData name="C. Tatton" userId="S::c.tatton@lsf.org::b9bbc01a-4a73-4acb-9616-b5cc44baf377" providerId="AD" clId="Web-{0C4C9161-FF19-AB70-3E0A-D30B52BFA224}" dt="2022-10-11T08:57:23.281" v="32" actId="1076"/>
          <ac:spMkLst>
            <pc:docMk/>
            <pc:sldMk cId="0" sldId="355"/>
            <ac:spMk id="7" creationId="{FA4B0E80-8587-A320-94A8-B33165EB7D13}"/>
          </ac:spMkLst>
        </pc:spChg>
        <pc:picChg chg="mod">
          <ac:chgData name="C. Tatton" userId="S::c.tatton@lsf.org::b9bbc01a-4a73-4acb-9616-b5cc44baf377" providerId="AD" clId="Web-{0C4C9161-FF19-AB70-3E0A-D30B52BFA224}" dt="2022-10-11T08:57:24.906" v="33" actId="1076"/>
          <ac:picMkLst>
            <pc:docMk/>
            <pc:sldMk cId="0" sldId="355"/>
            <ac:picMk id="46086" creationId="{EC77A0B1-F905-847F-0AFB-7798FD9864B4}"/>
          </ac:picMkLst>
        </pc:picChg>
      </pc:sldChg>
      <pc:sldChg chg="del">
        <pc:chgData name="C. Tatton" userId="S::c.tatton@lsf.org::b9bbc01a-4a73-4acb-9616-b5cc44baf377" providerId="AD" clId="Web-{0C4C9161-FF19-AB70-3E0A-D30B52BFA224}" dt="2022-10-11T08:58:17.284" v="40"/>
        <pc:sldMkLst>
          <pc:docMk/>
          <pc:sldMk cId="0" sldId="3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F9F42-763C-C705-74B5-07C890A38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22D28-E48A-F4CB-5605-E73DB92C4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21095-FE2B-0950-712C-9907E0081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86AC6-BDD1-4614-A27B-E9BEBC25B2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66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197613-4045-B71F-5309-F93721020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F47907-51CF-973F-EC03-356CAADFF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65065C-2246-B158-9C62-9EED7BB8E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2FA2A-466F-4296-9FA6-0398CE0FE9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385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B6EDB8-BAB5-D3CD-6B24-26083C3EC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2901CF-1676-A289-397E-65B95FA33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5F829A-81F9-D2CD-0957-B8649C9B5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18F7D-5FED-4BB6-8AAF-8644F68C5C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47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87FF22-61F2-C6E1-F803-391A06AE1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2B9E2B-2C86-2BF6-907A-511D68863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ECD56-A2B3-1AC7-BEC2-B341ED1641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B03B1-5F50-4977-93D8-030BB86821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62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41FBF-0A0A-0D7A-B69E-C5EC229CF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B0DB9-AD94-7B0F-00DE-FD3FE9D58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1C2D3-5D3A-B415-82A8-265FA369F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61D1-04FA-4154-A5BB-843DFDD335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81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BF23150D-F9D8-76C3-E13D-B1CE851B6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CA190735-AC70-548D-7F6B-F8ABCC61CD5C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888BAA4A-2CA5-11BF-A792-8EF722D7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9E8809F9-EA76-463A-B99B-B58181154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885AA83F-5A35-CE62-B622-56138F5CE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2BBF915-1952-1D97-EDBA-820D6507C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E43C3588-E67A-69D0-DA34-B5AC8E655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2980EA04-55A9-7753-199A-DD62803AD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1EADCFED-6AF4-F7AA-2A81-1D31EE777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F4AF1696-6733-8058-D49D-54D4ABAC2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AA9A15DA-FB96-2ADA-7810-9120A043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E6E4B6B-A432-84E0-73FA-A64C1EC5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494F5419-C381-BF7C-559E-F8EC3EB6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B2A6ED9-F279-B877-BC55-5DFC882B3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E52C0E84-6003-F215-BEB0-3E8C6EB44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9875A7FB-0C14-FFDA-4F7A-EBFEA604B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3408B5FC-FF9B-3146-FDA0-8992BD1D2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CCC4580E-A69B-307D-DAF9-391F05FE4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F55709F5-AA45-2659-AA74-E74F8E3DD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DF2306E4-8667-89F5-F7D9-8BF0E0D12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CE9CAEEB-8995-DA70-319E-D16710017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93B5851C-005A-D4A9-3E50-40A8237FE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25997577-4AC3-4A93-02AE-9DA315768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670A7368-235B-9367-2383-6C394957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04E2197E-7870-E46E-8967-FA65004A5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36E1C208-D313-AB7F-C3D9-400C4ECFA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8F766E2E-AD71-27BD-1331-A37A8CEFC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CD89804B-4F9C-3DB3-2CE6-4C6B0BA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9613E53A-5875-CACD-7165-9392E926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0506183D-1667-EC07-33A7-0134533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8E16FCF5-B49E-0FED-814B-BD725B9CF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7A06C65B-F14F-4794-4BCB-424237E3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860F249B-77EF-31F9-4E7F-A53C34A87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32837D9E-B77F-64C3-4147-431B9BCEA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C08EF728-B4CD-799C-5C1D-E0B011100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4F570AE5-F979-5863-1A57-95A68B6C9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30600CCB-15FA-E376-92E5-AF190462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E9DF-4952-499E-B803-C5C92F7E71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309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F14C34-A168-3743-7AFC-3C26C7656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50B141-B307-F9A7-18B8-39EEC21C1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A1E668-77D3-3779-188E-3F44E564D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E3274-C393-485B-9A8B-1EE15DA133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33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214D42-47D8-1B58-87C7-93B517238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34BFA6-BA41-3AFF-791C-7025502AD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5D3AB8-D7EE-BA6A-D91A-EC3789428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8637B-C8E3-4B92-9AAF-373D66B81B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374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F6CD5-B115-6158-74F5-543FCB0EC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14232-1DE1-3171-29EF-0CA99DD1E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04383A2-109B-781E-FD1D-86FA71199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80994-5743-459F-921A-8D8E712EB1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2834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5CEF33B-088E-3878-3A69-A6360A6B4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58189D4-C4B8-2589-53F7-B0DB95594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37E451-D939-F2AE-49A6-93A330104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940BC-3980-4EEC-B6D3-3F7E61EAB9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413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B798F2-E5D7-B802-E64A-75EC11786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B84412-EDFB-9E3B-DAF1-CE4624B38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F413513-A018-61B1-5219-A9F986B4D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902A-8091-4B30-AD5C-58E589B77C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16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63DEC-323B-FBFF-F883-E6DD8C41B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E23D22-2DA1-8BC6-8424-98D40A3C2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9003CE-73F1-204A-2988-B20F5058D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57E9D-F69A-432A-8BB2-3A17A6C375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3391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585C930-CB2D-CD1A-3D38-4461CCD1F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0E1DCF2-3B7C-1DF1-DCB7-6CC82A83B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3C9312-0D2F-7EE0-AA0A-8553948D5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8A66A-7680-43BE-8F42-30284F2E77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301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36596-7732-98D0-5FFA-026A06783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84A7C-E0AB-4E3A-BF54-98539AE3D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B21F03-C974-48A2-E988-43796BB818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1634A-6968-49B3-885F-9CEBBC04BC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0553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B05E00-BEBA-5FB2-5537-7085FDA4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E35F0-0A40-9465-25B5-4F37777F0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526BC2-D6FB-BB6A-67D1-0B5A7F99E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4F87F-FEC5-4FAE-A41A-4BE8170281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2986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57A504-8B96-8ECE-CA6E-8B0B6F66F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D6832-73F1-F8F0-922C-1D1D7ECFC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0BE5A1-E86A-428F-AFA1-1BCCA3412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4C192-F50D-4363-B120-2D2DAD3333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549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D852DC-9FE2-17AF-000C-35DC00B1D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F5A8B3-AD94-EED1-834F-4376328EF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4381F4-B0C5-2A8D-1B4F-51493D289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6D616-FF59-42C3-AD53-145E6F7409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86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BC3A42-E044-1C09-75A2-13AC2B30D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635BB-29DE-960D-5262-28A06EA76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0D5-ED34-9178-0114-693439D46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B6D61-C1A1-45E7-8B69-403E656089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58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4BC787-594B-5928-22C3-1CF3A52D5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5D55C-CB1E-1C71-B1C1-C1613E4AF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B1D1BE-C29A-4A2F-841A-85637CFB6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5AEEA-83DA-4E18-925A-A35DE40E3F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70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8C07E1-974D-AA91-9EDA-3FEEEF121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A84AB0-B111-2C11-594E-A3D5A7F58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34330B-1156-0A83-5A6B-3D07C91E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E0CE5-3686-4AA0-BEE0-F8E2B28112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0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70D84E-32B7-B802-DDE8-71BD9E9CD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A16F1-3773-D4A2-E598-497F645371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70F864-0D6C-C079-7825-1396E51B2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97FD8-13AF-44E0-913E-7A4C99CC19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91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A749C8-528A-214F-8764-56A05B60D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E3221B-F067-AA7B-D371-83033EE68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256AB-4672-DF30-02D7-EB0359C74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685B2-5FB8-46BA-BBD4-6836A35433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68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956B2-2EAE-B764-D249-AE92C667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529669-B62A-2FAD-10FC-EE4EA6C7E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3D333-4CFD-E3EE-F876-7350CBDFC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DDA08-7715-4D4A-BC47-37F15492A4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08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4DAC63-B048-E61F-D4AE-962BEAB73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CB1C0-F7F0-B155-19B8-8A50D1375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EC15-00FA-DD32-B280-5556C2022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DBCC2-1223-4CA1-B5FC-43895D1236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20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39DDF8-E732-6220-14DF-21F389E96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2A3400-7D2E-0717-BE22-A07EF42F7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987ABF-A2D1-BE79-7E0D-D454462EB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9EBF60-1CE3-5984-8D6C-26D91BDFA2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EB34CA-7EB2-1C59-F856-8F13E06022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47179F-90F2-44A0-AADE-3732E8BAB0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879B32A8-7F86-3326-4DA5-D687E725E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482174-BCCA-833F-B494-35DA684C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820AAC9-E87F-C04B-DDC9-B33CF724A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8D2B617-10DF-CF7E-FFFE-A10D486386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A92E4435-DDCB-8ECA-CF8F-919DF28A79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B976D619-AED7-A77D-FF48-797B98BB86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DB3811-830D-418E-9EE9-37C71D2C82C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33578FB6-45B0-FC2B-6642-F1F1358A19A6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>
              <a:extLst>
                <a:ext uri="{FF2B5EF4-FFF2-40B4-BE49-F238E27FC236}">
                  <a16:creationId xmlns:a16="http://schemas.microsoft.com/office/drawing/2014/main" id="{F25A4429-F33D-DF6E-E70B-988327F60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8" name="Oval 10">
              <a:extLst>
                <a:ext uri="{FF2B5EF4-FFF2-40B4-BE49-F238E27FC236}">
                  <a16:creationId xmlns:a16="http://schemas.microsoft.com/office/drawing/2014/main" id="{FD24E689-4043-111D-45B8-CC5103E2C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9" name="Oval 11">
              <a:extLst>
                <a:ext uri="{FF2B5EF4-FFF2-40B4-BE49-F238E27FC236}">
                  <a16:creationId xmlns:a16="http://schemas.microsoft.com/office/drawing/2014/main" id="{8362D1BA-BD54-6751-2855-85A22B214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90763BEF-EE10-5CD9-A8E1-1E922E4B9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1" name="Oval 13">
              <a:extLst>
                <a:ext uri="{FF2B5EF4-FFF2-40B4-BE49-F238E27FC236}">
                  <a16:creationId xmlns:a16="http://schemas.microsoft.com/office/drawing/2014/main" id="{3F95682E-3834-CD0E-FF09-8647E325C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2" name="Oval 14">
              <a:extLst>
                <a:ext uri="{FF2B5EF4-FFF2-40B4-BE49-F238E27FC236}">
                  <a16:creationId xmlns:a16="http://schemas.microsoft.com/office/drawing/2014/main" id="{4255F7EF-7DF2-B390-2DCF-1317A3753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3" name="Oval 15">
              <a:extLst>
                <a:ext uri="{FF2B5EF4-FFF2-40B4-BE49-F238E27FC236}">
                  <a16:creationId xmlns:a16="http://schemas.microsoft.com/office/drawing/2014/main" id="{6F569AC0-A7CB-A043-4231-B6AC108C8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4" name="Oval 16">
              <a:extLst>
                <a:ext uri="{FF2B5EF4-FFF2-40B4-BE49-F238E27FC236}">
                  <a16:creationId xmlns:a16="http://schemas.microsoft.com/office/drawing/2014/main" id="{FE4550F1-5A4A-DD57-9673-162DA8940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5" name="Oval 17">
              <a:extLst>
                <a:ext uri="{FF2B5EF4-FFF2-40B4-BE49-F238E27FC236}">
                  <a16:creationId xmlns:a16="http://schemas.microsoft.com/office/drawing/2014/main" id="{8AACD9C3-A403-9DEC-88E6-70A72DE5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6" name="Oval 18">
              <a:extLst>
                <a:ext uri="{FF2B5EF4-FFF2-40B4-BE49-F238E27FC236}">
                  <a16:creationId xmlns:a16="http://schemas.microsoft.com/office/drawing/2014/main" id="{BEF3A07F-0178-F544-7D1D-F4C467637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7" name="Oval 19">
              <a:extLst>
                <a:ext uri="{FF2B5EF4-FFF2-40B4-BE49-F238E27FC236}">
                  <a16:creationId xmlns:a16="http://schemas.microsoft.com/office/drawing/2014/main" id="{E61F3F4F-D672-529B-3572-3FBDED454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8" name="Oval 20">
              <a:extLst>
                <a:ext uri="{FF2B5EF4-FFF2-40B4-BE49-F238E27FC236}">
                  <a16:creationId xmlns:a16="http://schemas.microsoft.com/office/drawing/2014/main" id="{F4C0897C-342E-44FE-DF6A-0D06D724B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9" name="Oval 21">
              <a:extLst>
                <a:ext uri="{FF2B5EF4-FFF2-40B4-BE49-F238E27FC236}">
                  <a16:creationId xmlns:a16="http://schemas.microsoft.com/office/drawing/2014/main" id="{665C7281-23B5-3844-C750-EA018BC02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Oval 22">
              <a:extLst>
                <a:ext uri="{FF2B5EF4-FFF2-40B4-BE49-F238E27FC236}">
                  <a16:creationId xmlns:a16="http://schemas.microsoft.com/office/drawing/2014/main" id="{29E50292-A66C-9882-2BAC-2DD035538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1" name="Oval 23">
              <a:extLst>
                <a:ext uri="{FF2B5EF4-FFF2-40B4-BE49-F238E27FC236}">
                  <a16:creationId xmlns:a16="http://schemas.microsoft.com/office/drawing/2014/main" id="{59463309-2308-E17B-9311-05BEFDB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476A440C-F18A-90FF-3A79-EC663389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3" name="Oval 25">
              <a:extLst>
                <a:ext uri="{FF2B5EF4-FFF2-40B4-BE49-F238E27FC236}">
                  <a16:creationId xmlns:a16="http://schemas.microsoft.com/office/drawing/2014/main" id="{2C7D9BC9-7B38-5FDF-2C98-E89C634C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Oval 26">
              <a:extLst>
                <a:ext uri="{FF2B5EF4-FFF2-40B4-BE49-F238E27FC236}">
                  <a16:creationId xmlns:a16="http://schemas.microsoft.com/office/drawing/2014/main" id="{EB3FA4CC-0FDB-B6E8-8DD9-1158C00DB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5" name="Oval 27">
              <a:extLst>
                <a:ext uri="{FF2B5EF4-FFF2-40B4-BE49-F238E27FC236}">
                  <a16:creationId xmlns:a16="http://schemas.microsoft.com/office/drawing/2014/main" id="{EF3BA909-5542-DFDF-86D1-57B480DF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Oval 28">
              <a:extLst>
                <a:ext uri="{FF2B5EF4-FFF2-40B4-BE49-F238E27FC236}">
                  <a16:creationId xmlns:a16="http://schemas.microsoft.com/office/drawing/2014/main" id="{546EEC48-3256-8DE7-F596-F82EA71D8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7" name="Oval 29">
              <a:extLst>
                <a:ext uri="{FF2B5EF4-FFF2-40B4-BE49-F238E27FC236}">
                  <a16:creationId xmlns:a16="http://schemas.microsoft.com/office/drawing/2014/main" id="{0246C1D2-5D21-2D0A-03BD-C49C40173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Oval 30">
              <a:extLst>
                <a:ext uri="{FF2B5EF4-FFF2-40B4-BE49-F238E27FC236}">
                  <a16:creationId xmlns:a16="http://schemas.microsoft.com/office/drawing/2014/main" id="{E38730DB-99BB-6678-943E-EBC45EF4B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FC79F71B-0A11-F7F1-5E7B-2E28AA9B1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D6900AAA-C282-9FBB-BA91-3AE83D02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520D3F65-63AC-8723-0CAF-C2293D069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C18BBCD8-16D8-6019-074E-16D9F69B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24861D19-D245-3478-63D2-6D7018B16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624125B0-EA71-7DF9-9333-0C398534F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BB951C22-658D-00E2-B2E5-991FEE892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F868954F-E18A-6F9F-AAA3-FC29214F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09F355E2-E108-7C87-DF71-3B5D0F55B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图片1">
            <a:extLst>
              <a:ext uri="{FF2B5EF4-FFF2-40B4-BE49-F238E27FC236}">
                <a16:creationId xmlns:a16="http://schemas.microsoft.com/office/drawing/2014/main" id="{8D391675-7F47-2F2C-36C3-39D01FD4B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标题 1">
            <a:extLst>
              <a:ext uri="{FF2B5EF4-FFF2-40B4-BE49-F238E27FC236}">
                <a16:creationId xmlns:a16="http://schemas.microsoft.com/office/drawing/2014/main" id="{97514307-91C6-9AE6-4128-15F04AA29D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15240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zh-CN" sz="5400"/>
              <a:t>Learning objective:</a:t>
            </a:r>
          </a:p>
        </p:txBody>
      </p:sp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F1FD18E8-71F0-0320-F1BF-835FFC2B0C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6456363" cy="112695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330066"/>
                </a:solidFill>
                <a:cs typeface="Arial"/>
              </a:rPr>
              <a:t>LO : I can ask and answer the question "How are you?" PART 2</a:t>
            </a:r>
            <a:endParaRPr lang="en-US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 sz="3200"/>
          </a:p>
          <a:p>
            <a:pPr marL="571500" indent="-571500" eaLnBrk="1" hangingPunct="1"/>
            <a:endParaRPr lang="en-US" altLang="zh-CN"/>
          </a:p>
          <a:p>
            <a:pPr marL="571500" indent="-571500" eaLnBrk="1" hangingPunct="1">
              <a:buNone/>
            </a:pPr>
            <a:r>
              <a:rPr lang="en-US" altLang="zh-CN" dirty="0"/>
              <a:t>            </a:t>
            </a:r>
            <a:endParaRPr lang="en-US" altLang="zh-CN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43FF8-6587-890C-5A0B-5A63A64C94C4}"/>
              </a:ext>
            </a:extLst>
          </p:cNvPr>
          <p:cNvSpPr txBox="1"/>
          <p:nvPr/>
        </p:nvSpPr>
        <p:spPr>
          <a:xfrm>
            <a:off x="691444" y="324555"/>
            <a:ext cx="34854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ea typeface="宋体"/>
                <a:cs typeface="Arial"/>
              </a:rPr>
              <a:t>Week 7 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1">
            <a:extLst>
              <a:ext uri="{FF2B5EF4-FFF2-40B4-BE49-F238E27FC236}">
                <a16:creationId xmlns:a16="http://schemas.microsoft.com/office/drawing/2014/main" id="{0B2ADDC4-A5C8-11B8-FF1D-AC9707B47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6858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/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id="{D74E2664-058C-49DD-7E17-FCFB1527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" y="508000"/>
            <a:ext cx="650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</a:t>
            </a:r>
            <a:endParaRPr lang="zh-CN" altLang="en-US" sz="1800" b="1"/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id="{6003BB39-9C43-FFD0-1571-D2A90094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6250"/>
            <a:ext cx="615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B</a:t>
            </a:r>
            <a:endParaRPr lang="zh-CN" altLang="en-US" sz="1800" b="1"/>
          </a:p>
        </p:txBody>
      </p:sp>
      <p:sp>
        <p:nvSpPr>
          <p:cNvPr id="6149" name="TextBox 5">
            <a:extLst>
              <a:ext uri="{FF2B5EF4-FFF2-40B4-BE49-F238E27FC236}">
                <a16:creationId xmlns:a16="http://schemas.microsoft.com/office/drawing/2014/main" id="{1B1E1C60-94F7-D8CC-86AB-2526F0C91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3073400"/>
            <a:ext cx="5921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</a:t>
            </a:r>
            <a:endParaRPr lang="zh-CN" altLang="en-US" sz="1800" b="1"/>
          </a:p>
        </p:txBody>
      </p:sp>
      <p:sp>
        <p:nvSpPr>
          <p:cNvPr id="6150" name="TextBox 6">
            <a:extLst>
              <a:ext uri="{FF2B5EF4-FFF2-40B4-BE49-F238E27FC236}">
                <a16:creationId xmlns:a16="http://schemas.microsoft.com/office/drawing/2014/main" id="{CC8783B3-EDB9-0248-02D9-7CFDA0302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3068638"/>
            <a:ext cx="669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</a:t>
            </a:r>
            <a:endParaRPr lang="zh-CN" altLang="en-US" sz="1800" b="1"/>
          </a:p>
        </p:txBody>
      </p:sp>
      <p:sp>
        <p:nvSpPr>
          <p:cNvPr id="6151" name="TextBox 1">
            <a:extLst>
              <a:ext uri="{FF2B5EF4-FFF2-40B4-BE49-F238E27FC236}">
                <a16:creationId xmlns:a16="http://schemas.microsoft.com/office/drawing/2014/main" id="{BE86BACD-6E16-1ECE-2008-4C902F505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196975"/>
            <a:ext cx="26463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9600" b="1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sym typeface="宋体" panose="02010600030101010101" pitchFamily="2" charset="-122"/>
              </a:rPr>
              <a:t>你好</a:t>
            </a:r>
            <a:endParaRPr lang="en-US" altLang="en-US" sz="9600" b="1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152" name="TextBox 2">
            <a:extLst>
              <a:ext uri="{FF2B5EF4-FFF2-40B4-BE49-F238E27FC236}">
                <a16:creationId xmlns:a16="http://schemas.microsoft.com/office/drawing/2014/main" id="{9F852CB5-AF74-7B3D-BE17-351692D42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268413"/>
            <a:ext cx="34147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b="1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HELLO</a:t>
            </a:r>
            <a:endParaRPr lang="zh-CN" altLang="en-US" sz="9600" b="1"/>
          </a:p>
        </p:txBody>
      </p:sp>
      <p:sp>
        <p:nvSpPr>
          <p:cNvPr id="6153" name="TextBox 8">
            <a:extLst>
              <a:ext uri="{FF2B5EF4-FFF2-40B4-BE49-F238E27FC236}">
                <a16:creationId xmlns:a16="http://schemas.microsoft.com/office/drawing/2014/main" id="{9E2061A4-422F-59DD-8231-730FE8855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350" y="4221163"/>
            <a:ext cx="26463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b="1">
                <a:solidFill>
                  <a:srgbClr val="000000"/>
                </a:solidFill>
                <a:latin typeface="Calibri" panose="020F0502020204030204" pitchFamily="34" charset="0"/>
                <a:ea typeface="Malgun Gothic" panose="020B0503020000020004" pitchFamily="34" charset="-127"/>
                <a:sym typeface="Malgun Gothic" panose="020B0503020000020004" pitchFamily="34" charset="-127"/>
              </a:rPr>
              <a:t>안녕</a:t>
            </a:r>
            <a:endParaRPr lang="zh-CN" altLang="en-US" sz="9600" b="1"/>
          </a:p>
        </p:txBody>
      </p:sp>
      <p:sp>
        <p:nvSpPr>
          <p:cNvPr id="6154" name="TextBox 9">
            <a:extLst>
              <a:ext uri="{FF2B5EF4-FFF2-40B4-BE49-F238E27FC236}">
                <a16:creationId xmlns:a16="http://schemas.microsoft.com/office/drawing/2014/main" id="{1133D115-793F-7CBA-CF17-BC5B1FDF6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292600"/>
            <a:ext cx="32718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  <a:sym typeface="MS PGothic" panose="020B0600070205080204" pitchFamily="34" charset="-128"/>
              </a:rPr>
              <a:t>b</a:t>
            </a:r>
            <a:r>
              <a:rPr lang="en-US" altLang="zh-CN" sz="18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  <a:sym typeface="MS PGothic" panose="020B0600070205080204" pitchFamily="34" charset="-128"/>
              </a:rPr>
              <a:t>ǎ</a:t>
            </a:r>
            <a:endParaRPr lang="zh-CN" altLang="en-US" sz="239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55" name="Rectangle 10">
            <a:extLst>
              <a:ext uri="{FF2B5EF4-FFF2-40B4-BE49-F238E27FC236}">
                <a16:creationId xmlns:a16="http://schemas.microsoft.com/office/drawing/2014/main" id="{D5F46CB0-FB64-8D38-4336-29345069C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16208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9600" b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  <a:sym typeface="MS PGothic" panose="020B0600070205080204" pitchFamily="34" charset="-128"/>
              </a:rPr>
              <a:t>b</a:t>
            </a:r>
            <a:r>
              <a:rPr lang="en-US" altLang="zh-CN" sz="9600" b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  <a:sym typeface="MS PGothic" panose="020B0600070205080204" pitchFamily="34" charset="-128"/>
              </a:rPr>
              <a:t>ǎ</a:t>
            </a:r>
            <a:endParaRPr lang="zh-CN" altLang="en-US" sz="96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01AFA9-86A4-C8EF-2DE7-232DF7D36ECD}"/>
              </a:ext>
            </a:extLst>
          </p:cNvPr>
          <p:cNvSpPr txBox="1"/>
          <p:nvPr/>
        </p:nvSpPr>
        <p:spPr>
          <a:xfrm>
            <a:off x="1340555" y="98778"/>
            <a:ext cx="25541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Arial"/>
                <a:ea typeface="宋体"/>
                <a:cs typeface="Arial"/>
              </a:rPr>
              <a:t>Revision: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7uv3v7xj">
            <a:extLst>
              <a:ext uri="{FF2B5EF4-FFF2-40B4-BE49-F238E27FC236}">
                <a16:creationId xmlns:a16="http://schemas.microsoft.com/office/drawing/2014/main" id="{4A7B7617-0A7A-1F11-29CC-E887FC8C9D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365625"/>
            <a:ext cx="305911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 descr="1226823762">
            <a:extLst>
              <a:ext uri="{FF2B5EF4-FFF2-40B4-BE49-F238E27FC236}">
                <a16:creationId xmlns:a16="http://schemas.microsoft.com/office/drawing/2014/main" id="{36B32B07-2F46-1AD3-3636-E8E09E121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437063"/>
            <a:ext cx="2663825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 descr="mzl">
            <a:extLst>
              <a:ext uri="{FF2B5EF4-FFF2-40B4-BE49-F238E27FC236}">
                <a16:creationId xmlns:a16="http://schemas.microsoft.com/office/drawing/2014/main" id="{EC77A0B1-F905-847F-0AFB-7798FD986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891" y="645583"/>
            <a:ext cx="295275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7" descr="8185804_122502257000_1">
            <a:extLst>
              <a:ext uri="{FF2B5EF4-FFF2-40B4-BE49-F238E27FC236}">
                <a16:creationId xmlns:a16="http://schemas.microsoft.com/office/drawing/2014/main" id="{5B2501B0-F375-6E72-10C5-C50C1B17FC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4" descr="IMG_1804">
            <a:extLst>
              <a:ext uri="{FF2B5EF4-FFF2-40B4-BE49-F238E27FC236}">
                <a16:creationId xmlns:a16="http://schemas.microsoft.com/office/drawing/2014/main" id="{77C65B44-2DB5-9AFD-E221-3CB6977BE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9275"/>
            <a:ext cx="2592387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3">
            <a:extLst>
              <a:ext uri="{FF2B5EF4-FFF2-40B4-BE49-F238E27FC236}">
                <a16:creationId xmlns:a16="http://schemas.microsoft.com/office/drawing/2014/main" id="{87D8CEE1-D69B-8332-0306-7E556001F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508500"/>
            <a:ext cx="23399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à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ji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à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再见。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GB" altLang="zh-CN" sz="2000" dirty="0">
                <a:solidFill>
                  <a:srgbClr val="00B050"/>
                </a:solidFill>
                <a:latin typeface="Times New Roman" pitchFamily="18" charset="0"/>
              </a:rPr>
              <a:t>Goodbye.</a:t>
            </a:r>
            <a:endParaRPr lang="en-US" sz="20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AA51B9D-26B8-D61E-445F-56CD4BE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89138"/>
            <a:ext cx="33845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Nǐ</a:t>
            </a:r>
            <a:r>
              <a:rPr lang="en-US" altLang="zh-C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hǎo</a:t>
            </a:r>
            <a:r>
              <a:rPr lang="en-US" altLang="zh-C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你好。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altLang="zh-CN" sz="2000" dirty="0">
                <a:solidFill>
                  <a:srgbClr val="00B050"/>
                </a:solidFill>
                <a:latin typeface="Times New Roman" pitchFamily="18" charset="0"/>
              </a:rPr>
              <a:t>   Hello.</a:t>
            </a:r>
            <a:endParaRPr lang="en-US" sz="20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5B7CA3E-0F52-E754-2571-4844A9696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656123"/>
            <a:ext cx="38369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Nǐ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hǎo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ma?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你好吗？</a:t>
            </a:r>
            <a:endParaRPr lang="zh-CN" altLang="en-US" sz="20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altLang="zh-CN" sz="2000" dirty="0">
                <a:solidFill>
                  <a:srgbClr val="00B050"/>
                </a:solidFill>
                <a:latin typeface="Times New Roman" pitchFamily="18" charset="0"/>
              </a:rPr>
              <a:t>   How are you?</a:t>
            </a:r>
            <a:endParaRPr lang="en-US" sz="20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D39E0C-540E-AE3E-17C7-2E55F932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349500"/>
            <a:ext cx="38369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Wǒ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hěn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hǎo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我很好。</a:t>
            </a:r>
            <a:endParaRPr lang="zh-CN" altLang="en-US" sz="20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altLang="zh-CN" sz="2000" dirty="0">
                <a:solidFill>
                  <a:srgbClr val="00B050"/>
                </a:solidFill>
                <a:latin typeface="Times New Roman" pitchFamily="18" charset="0"/>
              </a:rPr>
              <a:t>    I am fine.</a:t>
            </a:r>
            <a:endParaRPr lang="en-US" sz="20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58328A-7FB9-ABB2-FE3B-0E2FABCB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76700"/>
            <a:ext cx="38369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è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xi</a:t>
            </a:r>
            <a:r>
              <a:rPr lang="en-US" altLang="zh-CN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è</a:t>
            </a: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谢谢。</a:t>
            </a:r>
            <a:endParaRPr lang="zh-CN" altLang="en-US" sz="28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altLang="zh-CN" sz="2000" dirty="0">
                <a:solidFill>
                  <a:srgbClr val="00B050"/>
                </a:solidFill>
                <a:latin typeface="Times New Roman" pitchFamily="18" charset="0"/>
              </a:rPr>
              <a:t> Thank you</a:t>
            </a:r>
            <a:r>
              <a:rPr lang="en-US" altLang="zh-CN" sz="2000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  <a:endParaRPr lang="en-US" sz="20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B0E80-8587-A320-94A8-B33165EB7D13}"/>
              </a:ext>
            </a:extLst>
          </p:cNvPr>
          <p:cNvSpPr txBox="1"/>
          <p:nvPr/>
        </p:nvSpPr>
        <p:spPr>
          <a:xfrm>
            <a:off x="3033888" y="-117592"/>
            <a:ext cx="314677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solidFill>
                  <a:srgbClr val="FF0000"/>
                </a:solidFill>
                <a:latin typeface="Arial"/>
                <a:ea typeface="宋体"/>
                <a:cs typeface="Arial"/>
              </a:rPr>
              <a:t>Revision: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1ADA6BC-61D1-72A5-28B6-8CC4769AB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3462338" cy="1828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zh-CN" altLang="en-US" sz="7200" b="1" dirty="0">
                <a:solidFill>
                  <a:srgbClr val="006666"/>
                </a:solidFill>
                <a:latin typeface="KaiTi" pitchFamily="49" charset="-122"/>
                <a:ea typeface="KaiTi" pitchFamily="49" charset="-122"/>
              </a:rPr>
              <a:t>你好。</a:t>
            </a:r>
            <a:endParaRPr lang="en-US" altLang="zh-CN" sz="7200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defRPr/>
            </a:pPr>
            <a:endParaRPr lang="zh-CN" altLang="en-US" b="1" dirty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C7B7D44-DB33-BE2B-4BB5-D23C4A7CB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48200"/>
            <a:ext cx="304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  </a:t>
            </a:r>
          </a:p>
          <a:p>
            <a:pPr eaLnBrk="1" hangingPunct="1">
              <a:defRPr/>
            </a:pPr>
            <a:r>
              <a:rPr lang="zh-CN" altLang="en-US" sz="6600" b="1" dirty="0">
                <a:solidFill>
                  <a:srgbClr val="CC0000"/>
                </a:solidFill>
                <a:latin typeface="KaiTi" pitchFamily="49" charset="-122"/>
                <a:ea typeface="KaiTi" pitchFamily="49" charset="-122"/>
              </a:rPr>
              <a:t>谢谢。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A93BE4AB-854D-C677-00D4-FA411839C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0"/>
            <a:ext cx="3352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6600" b="1">
                <a:solidFill>
                  <a:srgbClr val="66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再见。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2D24DCD1-C0EE-4567-93B3-584D8644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048000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7200" b="1">
                <a:solidFill>
                  <a:srgbClr val="FF66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中国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2468F2E9-84A6-AED9-89B8-E7E23D93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3810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6600" b="1">
                <a:solidFill>
                  <a:srgbClr val="0099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你好吗？</a:t>
            </a:r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31CC69F1-61A7-7EF1-C005-A84BB789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2000"/>
            <a:ext cx="4114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   </a:t>
            </a:r>
          </a:p>
          <a:p>
            <a:pPr eaLnBrk="1" hangingPunct="1">
              <a:defRPr/>
            </a:pPr>
            <a:r>
              <a:rPr lang="zh-CN" altLang="en-US" sz="7200" b="1" dirty="0">
                <a:solidFill>
                  <a:srgbClr val="FF3399"/>
                </a:solidFill>
                <a:latin typeface="KaiTi" pitchFamily="49" charset="-122"/>
                <a:ea typeface="KaiTi" pitchFamily="49" charset="-122"/>
              </a:rPr>
              <a:t>我很好。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A3EF0-5442-E135-8363-18050592E732}"/>
              </a:ext>
            </a:extLst>
          </p:cNvPr>
          <p:cNvSpPr/>
          <p:nvPr/>
        </p:nvSpPr>
        <p:spPr>
          <a:xfrm>
            <a:off x="990600" y="533400"/>
            <a:ext cx="2286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 err="1">
                <a:latin typeface="+mj-lt"/>
              </a:rPr>
              <a:t>Nǐ</a:t>
            </a:r>
            <a:r>
              <a:rPr lang="en-US" altLang="zh-CN" sz="2400" dirty="0">
                <a:latin typeface="+mj-lt"/>
              </a:rPr>
              <a:t> </a:t>
            </a:r>
            <a:r>
              <a:rPr lang="zh-CN" altLang="en-US" sz="2400" dirty="0">
                <a:latin typeface="+mj-lt"/>
              </a:rPr>
              <a:t>     </a:t>
            </a:r>
            <a:r>
              <a:rPr lang="en-US" altLang="zh-CN" sz="2400" dirty="0" err="1">
                <a:latin typeface="+mj-lt"/>
              </a:rPr>
              <a:t>hǎo</a:t>
            </a:r>
            <a:r>
              <a:rPr lang="en-US" altLang="zh-CN" sz="2400" dirty="0"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A1E327-2000-3ED6-A25D-27FA4609E076}"/>
              </a:ext>
            </a:extLst>
          </p:cNvPr>
          <p:cNvSpPr/>
          <p:nvPr/>
        </p:nvSpPr>
        <p:spPr>
          <a:xfrm>
            <a:off x="4495800" y="762000"/>
            <a:ext cx="26098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400" dirty="0" err="1">
                <a:latin typeface="+mj-lt"/>
                <a:ea typeface="楷体_GB2312" pitchFamily="1" charset="-122"/>
              </a:rPr>
              <a:t>Wǒ</a:t>
            </a:r>
            <a:r>
              <a:rPr lang="zh-CN" altLang="en-US" sz="2400" dirty="0">
                <a:latin typeface="+mj-lt"/>
                <a:ea typeface="楷体_GB2312" pitchFamily="1" charset="-122"/>
              </a:rPr>
              <a:t>     </a:t>
            </a:r>
            <a:r>
              <a:rPr lang="en-US" altLang="zh-CN" sz="2400" dirty="0" err="1">
                <a:latin typeface="+mj-lt"/>
                <a:ea typeface="楷体_GB2312" pitchFamily="1" charset="-122"/>
              </a:rPr>
              <a:t>hěn</a:t>
            </a:r>
            <a:r>
              <a:rPr lang="en-US" altLang="zh-CN" sz="2400" dirty="0">
                <a:latin typeface="+mj-lt"/>
                <a:ea typeface="楷体_GB2312" pitchFamily="1" charset="-122"/>
              </a:rPr>
              <a:t>     </a:t>
            </a:r>
            <a:r>
              <a:rPr lang="en-US" altLang="zh-CN" sz="2400" dirty="0" err="1">
                <a:latin typeface="+mj-lt"/>
                <a:ea typeface="楷体_GB2312" pitchFamily="1" charset="-122"/>
              </a:rPr>
              <a:t>hǎo</a:t>
            </a:r>
            <a:r>
              <a:rPr lang="en-US" altLang="zh-CN" sz="2400" dirty="0">
                <a:latin typeface="+mj-lt"/>
                <a:ea typeface="楷体_GB2312" pitchFamily="1" charset="-122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B5A9C8-FF95-DB43-CEAF-33612BA1F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687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楷体_GB2312" pitchFamily="49" charset="-122"/>
              </a:rPr>
              <a:t> Zài     jiàn.</a:t>
            </a:r>
            <a:endParaRPr lang="en-GB" altLang="en-US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9864A-AF8A-4664-6F74-84F1B122A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667000"/>
            <a:ext cx="179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/>
              <a:t>zhōng   guó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D76B93-80AE-AAA0-FC77-0DE1410EF740}"/>
              </a:ext>
            </a:extLst>
          </p:cNvPr>
          <p:cNvSpPr/>
          <p:nvPr/>
        </p:nvSpPr>
        <p:spPr>
          <a:xfrm>
            <a:off x="1600200" y="4648200"/>
            <a:ext cx="2419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 </a:t>
            </a:r>
            <a:r>
              <a:rPr lang="en-US" altLang="zh-CN" sz="2400" dirty="0" err="1">
                <a:latin typeface="+mj-lt"/>
                <a:ea typeface="楷体_GB2312" pitchFamily="1" charset="-122"/>
              </a:rPr>
              <a:t>Nǐ</a:t>
            </a:r>
            <a:r>
              <a:rPr lang="en-US" altLang="zh-CN" sz="2400" dirty="0">
                <a:latin typeface="+mj-lt"/>
                <a:ea typeface="楷体_GB2312" pitchFamily="1" charset="-122"/>
              </a:rPr>
              <a:t> </a:t>
            </a:r>
            <a:r>
              <a:rPr lang="zh-CN" altLang="en-US" sz="2400" dirty="0">
                <a:latin typeface="+mj-lt"/>
                <a:ea typeface="楷体_GB2312" pitchFamily="1" charset="-122"/>
              </a:rPr>
              <a:t>    </a:t>
            </a:r>
            <a:r>
              <a:rPr lang="en-US" altLang="zh-CN" sz="2400" dirty="0" err="1">
                <a:latin typeface="+mj-lt"/>
                <a:ea typeface="楷体_GB2312" pitchFamily="1" charset="-122"/>
              </a:rPr>
              <a:t>hǎo</a:t>
            </a:r>
            <a:r>
              <a:rPr lang="zh-CN" altLang="en-US" sz="2400" dirty="0">
                <a:latin typeface="+mj-lt"/>
                <a:ea typeface="楷体_GB2312" pitchFamily="1" charset="-122"/>
              </a:rPr>
              <a:t>    </a:t>
            </a:r>
            <a:r>
              <a:rPr lang="en-US" altLang="zh-CN" sz="2400" dirty="0">
                <a:latin typeface="+mj-lt"/>
                <a:ea typeface="楷体_GB2312" pitchFamily="1" charset="-122"/>
              </a:rPr>
              <a:t>ma?</a:t>
            </a:r>
            <a:endParaRPr lang="en-GB" sz="2400" dirty="0"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9C28BF-9FAB-93AB-C02A-C7BE728E9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48200"/>
            <a:ext cx="139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楷体_GB2312" pitchFamily="49" charset="-122"/>
              </a:rPr>
              <a:t>xiè    xiè.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0826A59C-3F0A-9111-F71B-2EC121E72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8468" name="Group 36">
            <a:extLst>
              <a:ext uri="{FF2B5EF4-FFF2-40B4-BE49-F238E27FC236}">
                <a16:creationId xmlns:a16="http://schemas.microsoft.com/office/drawing/2014/main" id="{2A6A4A70-4796-0812-8E2E-D2086B06B7CF}"/>
              </a:ext>
            </a:extLst>
          </p:cNvPr>
          <p:cNvGraphicFramePr>
            <a:graphicFrameLocks noGrp="1"/>
          </p:cNvGraphicFramePr>
          <p:nvPr/>
        </p:nvGraphicFramePr>
        <p:xfrm>
          <a:off x="5148263" y="1916113"/>
          <a:ext cx="2786062" cy="3368733"/>
        </p:xfrm>
        <a:graphic>
          <a:graphicData uri="http://schemas.openxmlformats.org/drawingml/2006/table">
            <a:tbl>
              <a:tblPr/>
              <a:tblGrid>
                <a:gridCol w="2786062">
                  <a:extLst>
                    <a:ext uri="{9D8B030D-6E8A-4147-A177-3AD203B41FA5}">
                      <a16:colId xmlns:a16="http://schemas.microsoft.com/office/drawing/2014/main" val="1080128126"/>
                    </a:ext>
                  </a:extLst>
                </a:gridCol>
              </a:tblGrid>
              <a:tr h="10064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wǒ</a:t>
                      </a:r>
                      <a:endParaRPr kumimoji="0" lang="en-GB" altLang="zh-CN" sz="4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5212"/>
                  </a:ext>
                </a:extLst>
              </a:tr>
              <a:tr h="17221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7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我</a:t>
                      </a:r>
                      <a:endParaRPr kumimoji="0" lang="zh-CN" altLang="en-GB" sz="107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49295"/>
                  </a:ext>
                </a:extLst>
              </a:tr>
              <a:tr h="64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953825"/>
                  </a:ext>
                </a:extLst>
              </a:tr>
            </a:tbl>
          </a:graphicData>
        </a:graphic>
      </p:graphicFrame>
      <p:graphicFrame>
        <p:nvGraphicFramePr>
          <p:cNvPr id="14349" name="Group 13">
            <a:extLst>
              <a:ext uri="{FF2B5EF4-FFF2-40B4-BE49-F238E27FC236}">
                <a16:creationId xmlns:a16="http://schemas.microsoft.com/office/drawing/2014/main" id="{02E1A4C1-FE4B-7D56-E1A2-E2E847481B28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1916113"/>
          <a:ext cx="2786062" cy="3459211"/>
        </p:xfrm>
        <a:graphic>
          <a:graphicData uri="http://schemas.openxmlformats.org/drawingml/2006/table">
            <a:tbl>
              <a:tblPr/>
              <a:tblGrid>
                <a:gridCol w="278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6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nǐ</a:t>
                      </a:r>
                      <a:endParaRPr kumimoji="0" lang="en-GB" altLang="zh-CN" sz="4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宋体" pitchFamily="2" charset="-122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你</a:t>
                      </a:r>
                      <a:endParaRPr kumimoji="0" lang="zh-CN" altLang="en-GB" sz="107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you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9" name="Title 1">
            <a:extLst>
              <a:ext uri="{FF2B5EF4-FFF2-40B4-BE49-F238E27FC236}">
                <a16:creationId xmlns:a16="http://schemas.microsoft.com/office/drawing/2014/main" id="{553952A7-CCD0-8124-2A3A-59F344C4C50E}"/>
              </a:ext>
            </a:extLst>
          </p:cNvPr>
          <p:cNvSpPr txBox="1">
            <a:spLocks/>
          </p:cNvSpPr>
          <p:nvPr/>
        </p:nvSpPr>
        <p:spPr bwMode="auto">
          <a:xfrm>
            <a:off x="1066800" y="152400"/>
            <a:ext cx="67389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4800" b="1">
                <a:solidFill>
                  <a:srgbClr val="002060"/>
                </a:solidFill>
              </a:rPr>
              <a:t>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549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默认设计模板</vt:lpstr>
      <vt:lpstr>Network</vt:lpstr>
      <vt:lpstr>Learning objective: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Dooley</dc:creator>
  <cp:lastModifiedBy>Helen Huang</cp:lastModifiedBy>
  <cp:revision>99</cp:revision>
  <cp:lastPrinted>1601-01-01T00:00:00Z</cp:lastPrinted>
  <dcterms:created xsi:type="dcterms:W3CDTF">1601-01-01T00:00:00Z</dcterms:created>
  <dcterms:modified xsi:type="dcterms:W3CDTF">2022-10-11T08:58:51Z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