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6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1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01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4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3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8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816D-7F54-4AB1-9260-9AF9AA02E54D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4A8BD-7CAB-4FEF-A668-A2C02665F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0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annockrotary.co.uk/wp-content/uploads/2011/10/quiz-night.bm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62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h5.ggpht.com/-b-RG0LbmBlg/UjH0woVl2LI/AAAAAAABXfc/SBvl6xJs518/seoul_nightlife_024.jpg?imgmax=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4831"/>
            <a:ext cx="9269680" cy="6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5 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ashgar in Xinjiang provi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05" y="0"/>
            <a:ext cx="943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6 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3.amazonaws.com/haarala-hamilton.com/assets/198/new-new-srtte-4-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" y="11508"/>
            <a:ext cx="9142577" cy="68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7 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enividivici.us/sites/default/files/Shanghai-giro-del-mondo-in-80-gio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8 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enividivici.us/sites/default/files/Quartiere-francese-Shanghai-giro-del-mondo-in-80-gio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06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ntral Japan Nagano Matsumoto 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06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itchFamily="34" charset="0"/>
              </a:rPr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latin typeface="Agency FB" pitchFamily="34" charset="0"/>
              </a:rPr>
              <a:t>Swap your papers with another team and mark them as we go.</a:t>
            </a:r>
          </a:p>
          <a:p>
            <a:pPr marL="0" indent="0">
              <a:buNone/>
            </a:pPr>
            <a:endParaRPr lang="en-GB" sz="4000" dirty="0">
              <a:latin typeface="Agency FB" pitchFamily="34" charset="0"/>
            </a:endParaRPr>
          </a:p>
          <a:p>
            <a:pPr marL="0" indent="0">
              <a:buNone/>
            </a:pPr>
            <a:r>
              <a:rPr lang="en-GB" sz="4000" dirty="0">
                <a:latin typeface="Agency FB" pitchFamily="34" charset="0"/>
              </a:rPr>
              <a:t>You get </a:t>
            </a:r>
            <a:r>
              <a:rPr lang="en-GB" sz="4000" b="1" dirty="0">
                <a:latin typeface="Agency FB" pitchFamily="34" charset="0"/>
              </a:rPr>
              <a:t>one point </a:t>
            </a:r>
            <a:r>
              <a:rPr lang="en-GB" sz="4000" dirty="0">
                <a:latin typeface="Agency FB" pitchFamily="34" charset="0"/>
              </a:rPr>
              <a:t>for knowing whether the picture was in China or not and </a:t>
            </a:r>
            <a:r>
              <a:rPr lang="en-GB" sz="4000" b="1" dirty="0">
                <a:latin typeface="Agency FB" pitchFamily="34" charset="0"/>
              </a:rPr>
              <a:t>one point </a:t>
            </a:r>
            <a:r>
              <a:rPr lang="en-GB" sz="4000" dirty="0">
                <a:latin typeface="Agency FB" pitchFamily="34" charset="0"/>
              </a:rPr>
              <a:t>if the </a:t>
            </a:r>
            <a:r>
              <a:rPr lang="en-GB" sz="4000" b="1" dirty="0">
                <a:latin typeface="Agency FB" pitchFamily="34" charset="0"/>
              </a:rPr>
              <a:t>name of the location </a:t>
            </a:r>
            <a:r>
              <a:rPr lang="en-GB" sz="4000" dirty="0">
                <a:latin typeface="Agency FB" pitchFamily="34" charset="0"/>
              </a:rPr>
              <a:t>is correct (for pictures which are </a:t>
            </a:r>
            <a:r>
              <a:rPr lang="en-GB" sz="4000" i="1" dirty="0">
                <a:latin typeface="Agency FB" pitchFamily="34" charset="0"/>
              </a:rPr>
              <a:t>not China </a:t>
            </a:r>
            <a:r>
              <a:rPr lang="en-GB" sz="4000" dirty="0">
                <a:latin typeface="Agency FB" pitchFamily="34" charset="0"/>
              </a:rPr>
              <a:t>just the name of the </a:t>
            </a:r>
            <a:r>
              <a:rPr lang="en-GB" sz="4000" i="1" u="sng" dirty="0">
                <a:latin typeface="Agency FB" pitchFamily="34" charset="0"/>
              </a:rPr>
              <a:t>country</a:t>
            </a:r>
            <a:r>
              <a:rPr lang="en-GB" sz="4000" dirty="0">
                <a:latin typeface="Agency FB" pitchFamily="34" charset="0"/>
              </a:rPr>
              <a:t> will do).</a:t>
            </a:r>
          </a:p>
        </p:txBody>
      </p:sp>
    </p:spTree>
    <p:extLst>
      <p:ext uri="{BB962C8B-B14F-4D97-AF65-F5344CB8AC3E}">
        <p14:creationId xmlns:p14="http://schemas.microsoft.com/office/powerpoint/2010/main" val="150337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0"/>
            <a:ext cx="9183356" cy="68788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4725144"/>
            <a:ext cx="273630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The Forbidden City, Beijing</a:t>
            </a:r>
          </a:p>
        </p:txBody>
      </p:sp>
    </p:spTree>
    <p:extLst>
      <p:ext uri="{BB962C8B-B14F-4D97-AF65-F5344CB8AC3E}">
        <p14:creationId xmlns:p14="http://schemas.microsoft.com/office/powerpoint/2010/main" val="30183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601216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2348880"/>
            <a:ext cx="273630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St Sofia Church, Harbin</a:t>
            </a:r>
          </a:p>
        </p:txBody>
      </p:sp>
    </p:spTree>
    <p:extLst>
      <p:ext uri="{BB962C8B-B14F-4D97-AF65-F5344CB8AC3E}">
        <p14:creationId xmlns:p14="http://schemas.microsoft.com/office/powerpoint/2010/main" val="3393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frdQcrbMFKU/THFTOYlkTAI/AAAAAAAAIuo/UFH65KtmT3g/s1600/Macau+-+Largo+do+Se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2080" y="1268760"/>
            <a:ext cx="27363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Macau</a:t>
            </a:r>
          </a:p>
        </p:txBody>
      </p:sp>
    </p:spTree>
    <p:extLst>
      <p:ext uri="{BB962C8B-B14F-4D97-AF65-F5344CB8AC3E}">
        <p14:creationId xmlns:p14="http://schemas.microsoft.com/office/powerpoint/2010/main" val="28526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hinaflag.facts.co/chinaflag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9" y="-315416"/>
            <a:ext cx="81878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07377">
            <a:off x="2181909" y="4090462"/>
            <a:ext cx="5284238" cy="11156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latin typeface="Agency FB" pitchFamily="34" charset="0"/>
              </a:rPr>
              <a:t>China… or not?</a:t>
            </a:r>
          </a:p>
        </p:txBody>
      </p:sp>
    </p:spTree>
    <p:extLst>
      <p:ext uri="{BB962C8B-B14F-4D97-AF65-F5344CB8AC3E}">
        <p14:creationId xmlns:p14="http://schemas.microsoft.com/office/powerpoint/2010/main" val="1643533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3645024"/>
            <a:ext cx="273630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NOT </a:t>
            </a:r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Mount Fuji, Japan</a:t>
            </a:r>
          </a:p>
        </p:txBody>
      </p:sp>
    </p:spTree>
    <p:extLst>
      <p:ext uri="{BB962C8B-B14F-4D97-AF65-F5344CB8AC3E}">
        <p14:creationId xmlns:p14="http://schemas.microsoft.com/office/powerpoint/2010/main" val="27768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h5.ggpht.com/-b-RG0LbmBlg/UjH0woVl2LI/AAAAAAABXfc/SBvl6xJs518/seoul_nightlife_024.jpg?imgmax=1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0" y="4831"/>
            <a:ext cx="9269680" cy="68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8144" y="4365104"/>
            <a:ext cx="27363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NOT </a:t>
            </a:r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Seoul City, Korea</a:t>
            </a:r>
          </a:p>
        </p:txBody>
      </p:sp>
    </p:spTree>
    <p:extLst>
      <p:ext uri="{BB962C8B-B14F-4D97-AF65-F5344CB8AC3E}">
        <p14:creationId xmlns:p14="http://schemas.microsoft.com/office/powerpoint/2010/main" val="39247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ashgar in Xinjiang provi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905" y="0"/>
            <a:ext cx="943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2996952"/>
            <a:ext cx="27363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 err="1"/>
              <a:t>Kashgar</a:t>
            </a:r>
            <a:r>
              <a:rPr lang="en-GB" sz="2800" dirty="0"/>
              <a:t>, Xinjiang</a:t>
            </a:r>
          </a:p>
        </p:txBody>
      </p:sp>
    </p:spTree>
    <p:extLst>
      <p:ext uri="{BB962C8B-B14F-4D97-AF65-F5344CB8AC3E}">
        <p14:creationId xmlns:p14="http://schemas.microsoft.com/office/powerpoint/2010/main" val="8526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3.amazonaws.com/haarala-hamilton.com/assets/198/new-new-srtte-4-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" y="11508"/>
            <a:ext cx="9142577" cy="68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7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4581128"/>
            <a:ext cx="273630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Thames Town, Shanghai</a:t>
            </a:r>
          </a:p>
        </p:txBody>
      </p:sp>
    </p:spTree>
    <p:extLst>
      <p:ext uri="{BB962C8B-B14F-4D97-AF65-F5344CB8AC3E}">
        <p14:creationId xmlns:p14="http://schemas.microsoft.com/office/powerpoint/2010/main" val="25227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venividivici.us/sites/default/files/Shanghai-giro-del-mondo-in-80-gio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399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2348880"/>
            <a:ext cx="273630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Shanghai</a:t>
            </a:r>
          </a:p>
        </p:txBody>
      </p:sp>
    </p:spTree>
    <p:extLst>
      <p:ext uri="{BB962C8B-B14F-4D97-AF65-F5344CB8AC3E}">
        <p14:creationId xmlns:p14="http://schemas.microsoft.com/office/powerpoint/2010/main" val="16163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venividivici.us/sites/default/files/Quartiere-francese-Shanghai-giro-del-mondo-in-80-gior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2521059"/>
            <a:ext cx="2736304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The French Concession, Shanghai</a:t>
            </a:r>
          </a:p>
        </p:txBody>
      </p:sp>
    </p:spTree>
    <p:extLst>
      <p:ext uri="{BB962C8B-B14F-4D97-AF65-F5344CB8AC3E}">
        <p14:creationId xmlns:p14="http://schemas.microsoft.com/office/powerpoint/2010/main" val="173933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ntral Japan Nagano Matsumoto 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3645024"/>
            <a:ext cx="2736304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/>
              <a:t>NOT </a:t>
            </a:r>
            <a:r>
              <a:rPr lang="en-GB" sz="2800" dirty="0"/>
              <a:t>China!</a:t>
            </a:r>
          </a:p>
          <a:p>
            <a:endParaRPr lang="en-GB" sz="2800" dirty="0"/>
          </a:p>
          <a:p>
            <a:r>
              <a:rPr lang="en-GB" sz="2800" dirty="0"/>
              <a:t>Matsumoto Castle, Japan</a:t>
            </a:r>
          </a:p>
        </p:txBody>
      </p:sp>
    </p:spTree>
    <p:extLst>
      <p:ext uri="{BB962C8B-B14F-4D97-AF65-F5344CB8AC3E}">
        <p14:creationId xmlns:p14="http://schemas.microsoft.com/office/powerpoint/2010/main" val="41878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itchFamily="34" charset="0"/>
              </a:rPr>
              <a:t>How did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96417">
            <a:off x="769582" y="154298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latin typeface="Agency FB" pitchFamily="34" charset="0"/>
              </a:rPr>
              <a:t>What did you know?</a:t>
            </a:r>
          </a:p>
          <a:p>
            <a:pPr marL="0" indent="0">
              <a:buNone/>
            </a:pPr>
            <a:endParaRPr lang="en-GB" sz="4400" dirty="0">
              <a:latin typeface="Agency FB" pitchFamily="34" charset="0"/>
            </a:endParaRPr>
          </a:p>
          <a:p>
            <a:pPr marL="0" indent="0">
              <a:buNone/>
            </a:pPr>
            <a:endParaRPr lang="en-GB" sz="4400" dirty="0">
              <a:latin typeface="Agency FB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Agency FB" pitchFamily="34" charset="0"/>
              </a:rPr>
              <a:t>What surprised you?</a:t>
            </a:r>
          </a:p>
        </p:txBody>
      </p:sp>
      <p:pic>
        <p:nvPicPr>
          <p:cNvPr id="20482" name="Picture 2" descr="http://www.cannockrotary.co.uk/wp-content/uploads/2011/10/quiz-night.bm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32856"/>
            <a:ext cx="2781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5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gency FB" pitchFamily="34" charset="0"/>
              </a:rPr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>
                <a:latin typeface="Agency FB" pitchFamily="34" charset="0"/>
              </a:rPr>
              <a:t>In your teams look at the pictures and decide if they are in China or not.</a:t>
            </a:r>
          </a:p>
          <a:p>
            <a:pPr marL="0" indent="0">
              <a:buNone/>
            </a:pPr>
            <a:endParaRPr lang="en-GB" sz="3600" dirty="0">
              <a:latin typeface="Agency FB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gency FB" pitchFamily="34" charset="0"/>
              </a:rPr>
              <a:t>Number each slide and put a tick or cross to indicate whether the scene is in China or not.</a:t>
            </a:r>
          </a:p>
          <a:p>
            <a:pPr marL="0" indent="0">
              <a:buNone/>
            </a:pPr>
            <a:endParaRPr lang="en-GB" sz="3600" dirty="0">
              <a:latin typeface="Agency FB" pitchFamily="34" charset="0"/>
            </a:endParaRPr>
          </a:p>
          <a:p>
            <a:pPr marL="0" indent="0">
              <a:buNone/>
            </a:pPr>
            <a:r>
              <a:rPr lang="en-GB" sz="3600" dirty="0">
                <a:latin typeface="Agency FB" pitchFamily="34" charset="0"/>
              </a:rPr>
              <a:t>Your team will get a bonus point if you can also name the location of the photo.</a:t>
            </a:r>
          </a:p>
        </p:txBody>
      </p:sp>
    </p:spTree>
    <p:extLst>
      <p:ext uri="{BB962C8B-B14F-4D97-AF65-F5344CB8AC3E}">
        <p14:creationId xmlns:p14="http://schemas.microsoft.com/office/powerpoint/2010/main" val="2328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ll-stop.net/wp-content/uploads/2012/05/Great-wall-of-china-1024x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8" y="0"/>
            <a:ext cx="9352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6217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ll-stop.net/wp-content/uploads/2012/05/Great-wall-of-china-1024x6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98" y="0"/>
            <a:ext cx="93529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Example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437112"/>
            <a:ext cx="316835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China!</a:t>
            </a:r>
          </a:p>
          <a:p>
            <a:endParaRPr lang="en-GB" sz="2400" dirty="0"/>
          </a:p>
          <a:p>
            <a:r>
              <a:rPr lang="en-GB" sz="2400" dirty="0"/>
              <a:t>The Great Wall of China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6" y="0"/>
            <a:ext cx="9183356" cy="68788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6012160" cy="6858000"/>
          </a:xfrm>
        </p:spPr>
      </p:pic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1.bp.blogspot.com/_frdQcrbMFKU/THFTOYlkTAI/AAAAAAAAIuo/UFH65KtmT3g/s1600/Macau+-+Largo+do+Sen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0661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4 </a:t>
            </a:r>
          </a:p>
        </p:txBody>
      </p:sp>
    </p:spTree>
    <p:extLst>
      <p:ext uri="{BB962C8B-B14F-4D97-AF65-F5344CB8AC3E}">
        <p14:creationId xmlns:p14="http://schemas.microsoft.com/office/powerpoint/2010/main" val="3764455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218</Words>
  <Application>Microsoft Office PowerPoint</Application>
  <PresentationFormat>On-screen Show (4:3)</PresentationFormat>
  <Paragraphs>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Agency FB</vt:lpstr>
      <vt:lpstr>Arial</vt:lpstr>
      <vt:lpstr>Calibri</vt:lpstr>
      <vt:lpstr>Office Theme</vt:lpstr>
      <vt:lpstr>PowerPoint Presentation</vt:lpstr>
      <vt:lpstr>China… or not?</vt:lpstr>
      <vt:lpstr>Rules</vt:lpstr>
      <vt:lpstr>Example </vt:lpstr>
      <vt:lpstr>Example </vt:lpstr>
      <vt:lpstr>1 </vt:lpstr>
      <vt:lpstr>2</vt:lpstr>
      <vt:lpstr>3</vt:lpstr>
      <vt:lpstr>4 </vt:lpstr>
      <vt:lpstr>5 </vt:lpstr>
      <vt:lpstr>6 </vt:lpstr>
      <vt:lpstr>7 </vt:lpstr>
      <vt:lpstr>8 </vt:lpstr>
      <vt:lpstr>9</vt:lpstr>
      <vt:lpstr>10</vt:lpstr>
      <vt:lpstr>Answers</vt:lpstr>
      <vt:lpstr>1 </vt:lpstr>
      <vt:lpstr>2</vt:lpstr>
      <vt:lpstr>3</vt:lpstr>
      <vt:lpstr>4 </vt:lpstr>
      <vt:lpstr>5 </vt:lpstr>
      <vt:lpstr>6 </vt:lpstr>
      <vt:lpstr>7 </vt:lpstr>
      <vt:lpstr>8 </vt:lpstr>
      <vt:lpstr>9</vt:lpstr>
      <vt:lpstr>10</vt:lpstr>
      <vt:lpstr>How did you do?</vt:lpstr>
    </vt:vector>
  </TitlesOfParts>
  <Company>Brighton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C. Tatton</cp:lastModifiedBy>
  <cp:revision>7</cp:revision>
  <dcterms:created xsi:type="dcterms:W3CDTF">2014-06-06T08:46:44Z</dcterms:created>
  <dcterms:modified xsi:type="dcterms:W3CDTF">2023-09-08T17:16:03Z</dcterms:modified>
</cp:coreProperties>
</file>