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0F8"/>
          </a:solidFill>
        </a:fill>
      </a:tcStyle>
    </a:wholeTbl>
    <a:band2H>
      <a:tcTxStyle/>
      <a:tcStyle>
        <a:tcBdr/>
        <a:fill>
          <a:solidFill>
            <a:srgbClr val="E7F0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9D0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1EE"/>
          </a:solidFill>
        </a:fill>
      </a:tcStyle>
    </a:wholeTbl>
    <a:band2H>
      <a:tcTxStyle/>
      <a:tcStyle>
        <a:tcBdr/>
        <a:fill>
          <a:solidFill>
            <a:srgbClr val="F0E9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Tw Cen MT"/>
      </a:defRPr>
    </a:lvl1pPr>
    <a:lvl2pPr indent="228600" defTabSz="457200" latinLnBrk="0">
      <a:defRPr sz="1200">
        <a:latin typeface="+mn-lt"/>
        <a:ea typeface="+mn-ea"/>
        <a:cs typeface="+mn-cs"/>
        <a:sym typeface="Tw Cen MT"/>
      </a:defRPr>
    </a:lvl2pPr>
    <a:lvl3pPr indent="457200" defTabSz="457200" latinLnBrk="0">
      <a:defRPr sz="1200">
        <a:latin typeface="+mn-lt"/>
        <a:ea typeface="+mn-ea"/>
        <a:cs typeface="+mn-cs"/>
        <a:sym typeface="Tw Cen MT"/>
      </a:defRPr>
    </a:lvl3pPr>
    <a:lvl4pPr indent="685800" defTabSz="457200" latinLnBrk="0">
      <a:defRPr sz="1200">
        <a:latin typeface="+mn-lt"/>
        <a:ea typeface="+mn-ea"/>
        <a:cs typeface="+mn-cs"/>
        <a:sym typeface="Tw Cen MT"/>
      </a:defRPr>
    </a:lvl4pPr>
    <a:lvl5pPr indent="914400" defTabSz="457200" latinLnBrk="0">
      <a:defRPr sz="1200">
        <a:latin typeface="+mn-lt"/>
        <a:ea typeface="+mn-ea"/>
        <a:cs typeface="+mn-cs"/>
        <a:sym typeface="Tw Cen MT"/>
      </a:defRPr>
    </a:lvl5pPr>
    <a:lvl6pPr indent="1143000" defTabSz="457200" latinLnBrk="0">
      <a:defRPr sz="1200">
        <a:latin typeface="+mn-lt"/>
        <a:ea typeface="+mn-ea"/>
        <a:cs typeface="+mn-cs"/>
        <a:sym typeface="Tw Cen MT"/>
      </a:defRPr>
    </a:lvl6pPr>
    <a:lvl7pPr indent="1371600" defTabSz="457200" latinLnBrk="0">
      <a:defRPr sz="1200">
        <a:latin typeface="+mn-lt"/>
        <a:ea typeface="+mn-ea"/>
        <a:cs typeface="+mn-cs"/>
        <a:sym typeface="Tw Cen MT"/>
      </a:defRPr>
    </a:lvl7pPr>
    <a:lvl8pPr indent="1600200" defTabSz="457200" latinLnBrk="0">
      <a:defRPr sz="1200">
        <a:latin typeface="+mn-lt"/>
        <a:ea typeface="+mn-ea"/>
        <a:cs typeface="+mn-cs"/>
        <a:sym typeface="Tw Cen MT"/>
      </a:defRPr>
    </a:lvl8pPr>
    <a:lvl9pPr indent="1828800" defTabSz="457200" latinLnBrk="0">
      <a:defRPr sz="1200">
        <a:latin typeface="+mn-lt"/>
        <a:ea typeface="+mn-ea"/>
        <a:cs typeface="+mn-cs"/>
        <a:sym typeface="Tw Cen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751011" y="1300785"/>
            <a:ext cx="8689977" cy="250921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1011" y="3886200"/>
            <a:ext cx="8689977" cy="1371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913794" y="4289373"/>
            <a:ext cx="10364432" cy="81161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184743" y="698261"/>
            <a:ext cx="9822534" cy="3214136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5108728"/>
            <a:ext cx="10364453" cy="68247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913773" y="609598"/>
            <a:ext cx="10364453" cy="342724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5" y="4204820"/>
            <a:ext cx="10364452" cy="1586381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0644" y="3610031"/>
            <a:ext cx="8752300" cy="5947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3774" y="4372795"/>
            <a:ext cx="10364452" cy="142105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18" name="TextBox 12"/>
          <p:cNvSpPr txBox="1"/>
          <p:nvPr/>
        </p:nvSpPr>
        <p:spPr>
          <a:xfrm>
            <a:off x="1001487" y="448383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/>
            </a:lvl1pPr>
          </a:lstStyle>
          <a:p>
            <a:r>
              <a:t>“</a:t>
            </a:r>
          </a:p>
        </p:txBody>
      </p:sp>
      <p:sp>
        <p:nvSpPr>
          <p:cNvPr id="119" name="TextBox 13"/>
          <p:cNvSpPr txBox="1"/>
          <p:nvPr/>
        </p:nvSpPr>
        <p:spPr>
          <a:xfrm>
            <a:off x="10557557" y="2687796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/>
            </a:lvl1pPr>
          </a:lstStyle>
          <a:p>
            <a:r>
              <a:t>”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5" y="4662335"/>
            <a:ext cx="10364452" cy="114064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913773" y="609600"/>
            <a:ext cx="10364453" cy="160509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2367092"/>
            <a:ext cx="329897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4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4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4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3773" y="2943355"/>
            <a:ext cx="3298978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3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52389" y="2367092"/>
            <a:ext cx="329152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4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441347" y="2943355"/>
            <a:ext cx="3303352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973297" y="2367092"/>
            <a:ext cx="33049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4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973297" y="2943355"/>
            <a:ext cx="3304929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913773" y="610772"/>
            <a:ext cx="10364453" cy="16039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4204820"/>
            <a:ext cx="3296410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2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2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2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3773" y="2367092"/>
            <a:ext cx="3296410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13773" y="4781081"/>
            <a:ext cx="3296410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42759" y="4204820"/>
            <a:ext cx="3301828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5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41347" y="2367092"/>
            <a:ext cx="3303352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41347" y="4781079"/>
            <a:ext cx="3303352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973297" y="4204820"/>
            <a:ext cx="330068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5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73297" y="2367092"/>
            <a:ext cx="3304929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973173" y="4781077"/>
            <a:ext cx="3305053" cy="1010122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5" y="2367092"/>
            <a:ext cx="10364452" cy="34241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8724900" y="609601"/>
            <a:ext cx="2553326" cy="5181599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77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5" y="609601"/>
            <a:ext cx="7658725" cy="51815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3" y="2367091"/>
            <a:ext cx="10363828" cy="34241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913773" y="828562"/>
            <a:ext cx="10351753" cy="273682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3657456"/>
            <a:ext cx="10351753" cy="136818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3773" y="2367091"/>
            <a:ext cx="5106027" cy="34241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6327" y="2371018"/>
            <a:ext cx="4873475" cy="6799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5000"/>
              </a:lnSpc>
              <a:buClrTx/>
              <a:buSzTx/>
              <a:buFontTx/>
              <a:buNone/>
              <a:defRPr sz="2600"/>
            </a:lvl1pPr>
            <a:lvl2pPr marL="0" indent="457200">
              <a:lnSpc>
                <a:spcPct val="85000"/>
              </a:lnSpc>
              <a:buClrTx/>
              <a:buSzTx/>
              <a:buFontTx/>
              <a:buNone/>
              <a:defRPr sz="2600"/>
            </a:lvl2pPr>
            <a:lvl3pPr marL="0" indent="914400">
              <a:lnSpc>
                <a:spcPct val="85000"/>
              </a:lnSpc>
              <a:buClrTx/>
              <a:buSzTx/>
              <a:buFontTx/>
              <a:buNone/>
              <a:defRPr sz="2600"/>
            </a:lvl3pPr>
            <a:lvl4pPr marL="0" indent="1371600">
              <a:lnSpc>
                <a:spcPct val="85000"/>
              </a:lnSpc>
              <a:buClrTx/>
              <a:buSzTx/>
              <a:buFontTx/>
              <a:buNone/>
              <a:defRPr sz="2600"/>
            </a:lvl4pPr>
            <a:lvl5pPr marL="0" indent="1828800">
              <a:lnSpc>
                <a:spcPct val="85000"/>
              </a:lnSpc>
              <a:buClrTx/>
              <a:buSzTx/>
              <a:buFont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96423" y="2371018"/>
            <a:ext cx="4881805" cy="67999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85000"/>
              </a:lnSpc>
              <a:buClrTx/>
              <a:buSzTx/>
              <a:buFontTx/>
              <a:buNone/>
              <a:defRPr sz="2600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9" cy="202325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78062" y="609600"/>
            <a:ext cx="6200164" cy="51815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3773" y="2632852"/>
            <a:ext cx="3935690" cy="315834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913773" y="609600"/>
            <a:ext cx="5934971" cy="20232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7424803" y="609601"/>
            <a:ext cx="3255359" cy="51816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3794" y="2632852"/>
            <a:ext cx="5934950" cy="31583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4pPr>
      <a:lvl5pPr marL="21553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5pPr>
      <a:lvl6pPr marL="26125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6pPr>
      <a:lvl7pPr marL="30697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7pPr>
      <a:lvl8pPr marL="35269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8pPr>
      <a:lvl9pPr marL="3984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ctrTitle"/>
          </p:nvPr>
        </p:nvSpPr>
        <p:spPr>
          <a:xfrm>
            <a:off x="1751012" y="1694484"/>
            <a:ext cx="8689976" cy="2509215"/>
          </a:xfrm>
          <a:prstGeom prst="rect">
            <a:avLst/>
          </a:prstGeom>
        </p:spPr>
        <p:txBody>
          <a:bodyPr/>
          <a:lstStyle/>
          <a:p>
            <a:r>
              <a:t>Coastal Pollution</a:t>
            </a:r>
          </a:p>
        </p:txBody>
      </p:sp>
      <p:sp>
        <p:nvSpPr>
          <p:cNvPr id="18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751012" y="4318000"/>
            <a:ext cx="8689976" cy="13716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424242"/>
                </a:solidFill>
              </a:defRPr>
            </a:pPr>
            <a:r>
              <a:t>How does the litter get into our oceans and why is it a problem?</a:t>
            </a:r>
          </a:p>
          <a:p>
            <a:pPr>
              <a:defRPr>
                <a:solidFill>
                  <a:srgbClr val="424242"/>
                </a:solidFill>
              </a:defRPr>
            </a:pPr>
            <a:r>
              <a:t>What can we do to help?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6169" y="205891"/>
            <a:ext cx="5099662" cy="318728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shot 2019-05-13 at 12.55.02.png" descr="Screenshot 2019-05-13 at 12.55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1539" y="263095"/>
            <a:ext cx="9308922" cy="633181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creenshot 2019-05-13 at 12.55.45.png" descr="Screenshot 2019-05-13 at 12.55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434" y="238394"/>
            <a:ext cx="9475132" cy="638121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shot 2019-05-13 at 12.56.25.png" descr="Screenshot 2019-05-13 at 12.5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600" y="399545"/>
            <a:ext cx="9276800" cy="605891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creenshot 2019-05-13 at 12.57.25.png" descr="Screenshot 2019-05-13 at 12.57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1184" y="526275"/>
            <a:ext cx="9589632" cy="580545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creenshot 2019-05-13 at 12.58.06.png" descr="Screenshot 2019-05-13 at 12.58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640" y="595006"/>
            <a:ext cx="9644720" cy="566798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00FF"/>
      </a:hlink>
      <a:folHlink>
        <a:srgbClr val="FF00FF"/>
      </a:folHlink>
    </a:clrScheme>
    <a:fontScheme name="Droplet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Drop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00FF"/>
      </a:hlink>
      <a:folHlink>
        <a:srgbClr val="FF00FF"/>
      </a:folHlink>
    </a:clrScheme>
    <a:fontScheme name="Droplet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Drop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Coastal Pollution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Pollution</dc:title>
  <dc:creator>A. Alves</dc:creator>
  <cp:lastModifiedBy>A. Alves</cp:lastModifiedBy>
  <cp:revision>1</cp:revision>
  <dcterms:modified xsi:type="dcterms:W3CDTF">2021-05-14T10:54:46Z</dcterms:modified>
</cp:coreProperties>
</file>