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78" r:id="rId3"/>
    <p:sldId id="352" r:id="rId4"/>
    <p:sldId id="339" r:id="rId5"/>
    <p:sldId id="340" r:id="rId6"/>
    <p:sldId id="341" r:id="rId7"/>
    <p:sldId id="342" r:id="rId8"/>
    <p:sldId id="338" r:id="rId9"/>
    <p:sldId id="309" r:id="rId10"/>
    <p:sldId id="313" r:id="rId11"/>
    <p:sldId id="314" r:id="rId12"/>
    <p:sldId id="328" r:id="rId13"/>
    <p:sldId id="323" r:id="rId14"/>
    <p:sldId id="353" r:id="rId15"/>
    <p:sldId id="354" r:id="rId16"/>
    <p:sldId id="318" r:id="rId17"/>
    <p:sldId id="355" r:id="rId18"/>
    <p:sldId id="319" r:id="rId1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1B2E8"/>
    <a:srgbClr val="A66BD3"/>
    <a:srgbClr val="FF0066"/>
    <a:srgbClr val="000066"/>
    <a:srgbClr val="F4DED8"/>
    <a:srgbClr val="FFFFFF"/>
    <a:srgbClr val="F1D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DA104-0539-868B-E603-209C9785E851}" v="1" dt="2022-11-14T09:50:44.939"/>
    <p1510:client id="{3B871531-8DBE-44DC-AAC9-739E3EED1F03}" v="51" dt="2022-11-14T09:46:33.894"/>
    <p1510:client id="{42530C52-4465-3867-35A0-3133FE465D19}" v="52" dt="2022-11-14T09:39:48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3" autoAdjust="0"/>
  </p:normalViewPr>
  <p:slideViewPr>
    <p:cSldViewPr>
      <p:cViewPr varScale="1">
        <p:scale>
          <a:sx n="40" d="100"/>
          <a:sy n="40" d="100"/>
        </p:scale>
        <p:origin x="138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b9bbc01a-4a73-4acb-9616-b5cc44baf377" providerId="ADAL" clId="{3B871531-8DBE-44DC-AAC9-739E3EED1F03}"/>
    <pc:docChg chg="addSld modSld sldOrd">
      <pc:chgData name="C. Tatton" userId="b9bbc01a-4a73-4acb-9616-b5cc44baf377" providerId="ADAL" clId="{3B871531-8DBE-44DC-AAC9-739E3EED1F03}" dt="2022-11-14T09:46:33.893" v="54" actId="1076"/>
      <pc:docMkLst>
        <pc:docMk/>
      </pc:docMkLst>
      <pc:sldChg chg="modSp">
        <pc:chgData name="C. Tatton" userId="b9bbc01a-4a73-4acb-9616-b5cc44baf377" providerId="ADAL" clId="{3B871531-8DBE-44DC-AAC9-739E3EED1F03}" dt="2022-11-14T09:44:19.198" v="25" actId="1076"/>
        <pc:sldMkLst>
          <pc:docMk/>
          <pc:sldMk cId="0" sldId="319"/>
        </pc:sldMkLst>
        <pc:spChg chg="mod">
          <ac:chgData name="C. Tatton" userId="b9bbc01a-4a73-4acb-9616-b5cc44baf377" providerId="ADAL" clId="{3B871531-8DBE-44DC-AAC9-739E3EED1F03}" dt="2022-11-14T09:44:19.198" v="25" actId="1076"/>
          <ac:spMkLst>
            <pc:docMk/>
            <pc:sldMk cId="0" sldId="319"/>
            <ac:spMk id="44039" creationId="{62DA005E-873C-D5CB-9632-3030E5FB4ABC}"/>
          </ac:spMkLst>
        </pc:spChg>
        <pc:spChg chg="mod">
          <ac:chgData name="C. Tatton" userId="b9bbc01a-4a73-4acb-9616-b5cc44baf377" providerId="ADAL" clId="{3B871531-8DBE-44DC-AAC9-739E3EED1F03}" dt="2022-11-14T09:43:20.366" v="20" actId="1076"/>
          <ac:spMkLst>
            <pc:docMk/>
            <pc:sldMk cId="0" sldId="319"/>
            <ac:spMk id="44041" creationId="{23F2DC28-3931-F7D6-6179-D8E5597C8435}"/>
          </ac:spMkLst>
        </pc:spChg>
      </pc:sldChg>
      <pc:sldChg chg="modSp modAnim">
        <pc:chgData name="C. Tatton" userId="b9bbc01a-4a73-4acb-9616-b5cc44baf377" providerId="ADAL" clId="{3B871531-8DBE-44DC-AAC9-739E3EED1F03}" dt="2022-11-14T09:43:30.670" v="21" actId="1076"/>
        <pc:sldMkLst>
          <pc:docMk/>
          <pc:sldMk cId="3326192330" sldId="353"/>
        </pc:sldMkLst>
        <pc:spChg chg="mod">
          <ac:chgData name="C. Tatton" userId="b9bbc01a-4a73-4acb-9616-b5cc44baf377" providerId="ADAL" clId="{3B871531-8DBE-44DC-AAC9-739E3EED1F03}" dt="2022-11-14T09:43:30.670" v="21" actId="1076"/>
          <ac:spMkLst>
            <pc:docMk/>
            <pc:sldMk cId="3326192330" sldId="353"/>
            <ac:spMk id="13" creationId="{C5FFD2F1-5F2F-0AC5-0C17-536A8E266A80}"/>
          </ac:spMkLst>
        </pc:spChg>
      </pc:sldChg>
      <pc:sldChg chg="addSp delSp modSp add">
        <pc:chgData name="C. Tatton" userId="b9bbc01a-4a73-4acb-9616-b5cc44baf377" providerId="ADAL" clId="{3B871531-8DBE-44DC-AAC9-739E3EED1F03}" dt="2022-11-14T09:46:33.893" v="54" actId="1076"/>
        <pc:sldMkLst>
          <pc:docMk/>
          <pc:sldMk cId="2910313633" sldId="354"/>
        </pc:sldMkLst>
        <pc:spChg chg="mod">
          <ac:chgData name="C. Tatton" userId="b9bbc01a-4a73-4acb-9616-b5cc44baf377" providerId="ADAL" clId="{3B871531-8DBE-44DC-AAC9-739E3EED1F03}" dt="2022-11-14T09:43:04.269" v="19" actId="1076"/>
          <ac:spMkLst>
            <pc:docMk/>
            <pc:sldMk cId="2910313633" sldId="354"/>
            <ac:spMk id="3" creationId="{96FEA0DE-5B98-AD5F-F3AF-C61551A6FF51}"/>
          </ac:spMkLst>
        </pc:spChg>
        <pc:spChg chg="mod">
          <ac:chgData name="C. Tatton" userId="b9bbc01a-4a73-4acb-9616-b5cc44baf377" providerId="ADAL" clId="{3B871531-8DBE-44DC-AAC9-739E3EED1F03}" dt="2022-11-14T09:43:52.166" v="23" actId="1076"/>
          <ac:spMkLst>
            <pc:docMk/>
            <pc:sldMk cId="2910313633" sldId="354"/>
            <ac:spMk id="5" creationId="{7D36E370-8CDC-063B-A2ED-C927EE2145FE}"/>
          </ac:spMkLst>
        </pc:spChg>
        <pc:spChg chg="mod">
          <ac:chgData name="C. Tatton" userId="b9bbc01a-4a73-4acb-9616-b5cc44baf377" providerId="ADAL" clId="{3B871531-8DBE-44DC-AAC9-739E3EED1F03}" dt="2022-11-14T09:46:33.893" v="54" actId="1076"/>
          <ac:spMkLst>
            <pc:docMk/>
            <pc:sldMk cId="2910313633" sldId="354"/>
            <ac:spMk id="11" creationId="{F0DA5E7E-0C5D-42FE-2C8B-C585E2754994}"/>
          </ac:spMkLst>
        </pc:spChg>
        <pc:spChg chg="mod">
          <ac:chgData name="C. Tatton" userId="b9bbc01a-4a73-4acb-9616-b5cc44baf377" providerId="ADAL" clId="{3B871531-8DBE-44DC-AAC9-739E3EED1F03}" dt="2022-11-14T09:43:44.998" v="22" actId="1076"/>
          <ac:spMkLst>
            <pc:docMk/>
            <pc:sldMk cId="2910313633" sldId="354"/>
            <ac:spMk id="13" creationId="{C5FFD2F1-5F2F-0AC5-0C17-536A8E266A80}"/>
          </ac:spMkLst>
        </pc:spChg>
        <pc:picChg chg="add mod">
          <ac:chgData name="C. Tatton" userId="b9bbc01a-4a73-4acb-9616-b5cc44baf377" providerId="ADAL" clId="{3B871531-8DBE-44DC-AAC9-739E3EED1F03}" dt="2022-11-14T09:46:28.573" v="53" actId="14100"/>
          <ac:picMkLst>
            <pc:docMk/>
            <pc:sldMk cId="2910313633" sldId="354"/>
            <ac:picMk id="1026" creationId="{8FBB7C91-E40F-3BCC-FF03-B9DA74B24243}"/>
          </ac:picMkLst>
        </pc:picChg>
        <pc:picChg chg="del">
          <ac:chgData name="C. Tatton" userId="b9bbc01a-4a73-4acb-9616-b5cc44baf377" providerId="ADAL" clId="{3B871531-8DBE-44DC-AAC9-739E3EED1F03}" dt="2022-11-14T09:41:55.220" v="13" actId="478"/>
          <ac:picMkLst>
            <pc:docMk/>
            <pc:sldMk cId="2910313633" sldId="354"/>
            <ac:picMk id="16387" creationId="{4FAB3A87-EC6C-26F4-1A8A-81C109B6987F}"/>
          </ac:picMkLst>
        </pc:picChg>
      </pc:sldChg>
      <pc:sldChg chg="addSp delSp modSp add ord modAnim">
        <pc:chgData name="C. Tatton" userId="b9bbc01a-4a73-4acb-9616-b5cc44baf377" providerId="ADAL" clId="{3B871531-8DBE-44DC-AAC9-739E3EED1F03}" dt="2022-11-14T09:46:12.535" v="51"/>
        <pc:sldMkLst>
          <pc:docMk/>
          <pc:sldMk cId="3472286395" sldId="355"/>
        </pc:sldMkLst>
        <pc:spChg chg="add mod">
          <ac:chgData name="C. Tatton" userId="b9bbc01a-4a73-4acb-9616-b5cc44baf377" providerId="ADAL" clId="{3B871531-8DBE-44DC-AAC9-739E3EED1F03}" dt="2022-11-14T09:45:28.686" v="38" actId="1076"/>
          <ac:spMkLst>
            <pc:docMk/>
            <pc:sldMk cId="3472286395" sldId="355"/>
            <ac:spMk id="2" creationId="{34E87C25-26D8-75B4-AB24-C4A82FAFD27C}"/>
          </ac:spMkLst>
        </pc:spChg>
        <pc:spChg chg="add mod">
          <ac:chgData name="C. Tatton" userId="b9bbc01a-4a73-4acb-9616-b5cc44baf377" providerId="ADAL" clId="{3B871531-8DBE-44DC-AAC9-739E3EED1F03}" dt="2022-11-14T09:45:31.021" v="39" actId="1076"/>
          <ac:spMkLst>
            <pc:docMk/>
            <pc:sldMk cId="3472286395" sldId="355"/>
            <ac:spMk id="3" creationId="{27F861A2-6044-7F32-F7F4-BB8D1C160892}"/>
          </ac:spMkLst>
        </pc:spChg>
        <pc:spChg chg="add mod">
          <ac:chgData name="C. Tatton" userId="b9bbc01a-4a73-4acb-9616-b5cc44baf377" providerId="ADAL" clId="{3B871531-8DBE-44DC-AAC9-739E3EED1F03}" dt="2022-11-14T09:45:37.422" v="41" actId="1076"/>
          <ac:spMkLst>
            <pc:docMk/>
            <pc:sldMk cId="3472286395" sldId="355"/>
            <ac:spMk id="4" creationId="{CFD87714-9E5F-2231-8BB2-5A1966B9B8C5}"/>
          </ac:spMkLst>
        </pc:spChg>
        <pc:spChg chg="add mod">
          <ac:chgData name="C. Tatton" userId="b9bbc01a-4a73-4acb-9616-b5cc44baf377" providerId="ADAL" clId="{3B871531-8DBE-44DC-AAC9-739E3EED1F03}" dt="2022-11-14T09:45:58.645" v="47" actId="1076"/>
          <ac:spMkLst>
            <pc:docMk/>
            <pc:sldMk cId="3472286395" sldId="355"/>
            <ac:spMk id="5" creationId="{FC407AE1-3531-94D9-E894-8B072B72377B}"/>
          </ac:spMkLst>
        </pc:spChg>
        <pc:spChg chg="add mod">
          <ac:chgData name="C. Tatton" userId="b9bbc01a-4a73-4acb-9616-b5cc44baf377" providerId="ADAL" clId="{3B871531-8DBE-44DC-AAC9-739E3EED1F03}" dt="2022-11-14T09:46:01.870" v="48" actId="1076"/>
          <ac:spMkLst>
            <pc:docMk/>
            <pc:sldMk cId="3472286395" sldId="355"/>
            <ac:spMk id="6" creationId="{C0A33B81-4601-8C23-4297-30CFD9FF3884}"/>
          </ac:spMkLst>
        </pc:spChg>
        <pc:spChg chg="add mod">
          <ac:chgData name="C. Tatton" userId="b9bbc01a-4a73-4acb-9616-b5cc44baf377" providerId="ADAL" clId="{3B871531-8DBE-44DC-AAC9-739E3EED1F03}" dt="2022-11-14T09:46:06.174" v="50" actId="1076"/>
          <ac:spMkLst>
            <pc:docMk/>
            <pc:sldMk cId="3472286395" sldId="355"/>
            <ac:spMk id="7" creationId="{0D483E70-24A3-BD54-4BAB-E993EEC1C455}"/>
          </ac:spMkLst>
        </pc:spChg>
        <pc:picChg chg="add mod">
          <ac:chgData name="C. Tatton" userId="b9bbc01a-4a73-4acb-9616-b5cc44baf377" providerId="ADAL" clId="{3B871531-8DBE-44DC-AAC9-739E3EED1F03}" dt="2022-11-14T09:44:58.606" v="33" actId="1076"/>
          <ac:picMkLst>
            <pc:docMk/>
            <pc:sldMk cId="3472286395" sldId="355"/>
            <ac:picMk id="2050" creationId="{9932B62A-16E4-39EE-2E75-A58C85850171}"/>
          </ac:picMkLst>
        </pc:picChg>
        <pc:picChg chg="del">
          <ac:chgData name="C. Tatton" userId="b9bbc01a-4a73-4acb-9616-b5cc44baf377" providerId="ADAL" clId="{3B871531-8DBE-44DC-AAC9-739E3EED1F03}" dt="2022-11-14T09:44:48.694" v="29" actId="478"/>
          <ac:picMkLst>
            <pc:docMk/>
            <pc:sldMk cId="3472286395" sldId="355"/>
            <ac:picMk id="18436" creationId="{F86940C7-8A40-D66D-051F-140D72944BFD}"/>
          </ac:picMkLst>
        </pc:picChg>
      </pc:sldChg>
    </pc:docChg>
  </pc:docChgLst>
  <pc:docChgLst>
    <pc:chgData name="C. Tatton" userId="S::c.tatton@lsf.org::b9bbc01a-4a73-4acb-9616-b5cc44baf377" providerId="AD" clId="Web-{42530C52-4465-3867-35A0-3133FE465D19}"/>
    <pc:docChg chg="addSld delSld modSld sldOrd">
      <pc:chgData name="C. Tatton" userId="S::c.tatton@lsf.org::b9bbc01a-4a73-4acb-9616-b5cc44baf377" providerId="AD" clId="Web-{42530C52-4465-3867-35A0-3133FE465D19}" dt="2022-11-14T09:39:48.443" v="39" actId="1076"/>
      <pc:docMkLst>
        <pc:docMk/>
      </pc:docMkLst>
      <pc:sldChg chg="addSp modSp">
        <pc:chgData name="C. Tatton" userId="S::c.tatton@lsf.org::b9bbc01a-4a73-4acb-9616-b5cc44baf377" providerId="AD" clId="Web-{42530C52-4465-3867-35A0-3133FE465D19}" dt="2022-11-14T09:36:46.251" v="14" actId="20577"/>
        <pc:sldMkLst>
          <pc:docMk/>
          <pc:sldMk cId="0" sldId="278"/>
        </pc:sldMkLst>
        <pc:spChg chg="add mod">
          <ac:chgData name="C. Tatton" userId="S::c.tatton@lsf.org::b9bbc01a-4a73-4acb-9616-b5cc44baf377" providerId="AD" clId="Web-{42530C52-4465-3867-35A0-3133FE465D19}" dt="2022-11-14T09:36:38.188" v="11" actId="20577"/>
          <ac:spMkLst>
            <pc:docMk/>
            <pc:sldMk cId="0" sldId="278"/>
            <ac:spMk id="2" creationId="{1957EF53-2F55-42CD-423C-6AD752A54B1C}"/>
          </ac:spMkLst>
        </pc:spChg>
        <pc:spChg chg="mod">
          <ac:chgData name="C. Tatton" userId="S::c.tatton@lsf.org::b9bbc01a-4a73-4acb-9616-b5cc44baf377" providerId="AD" clId="Web-{42530C52-4465-3867-35A0-3133FE465D19}" dt="2022-11-14T09:36:46.251" v="14" actId="20577"/>
          <ac:spMkLst>
            <pc:docMk/>
            <pc:sldMk cId="0" sldId="278"/>
            <ac:spMk id="5124" creationId="{EC100EEB-BD62-F7C2-50D8-435E58C153FF}"/>
          </ac:spMkLst>
        </pc:spChg>
      </pc:sldChg>
      <pc:sldChg chg="delSp modSp del">
        <pc:chgData name="C. Tatton" userId="S::c.tatton@lsf.org::b9bbc01a-4a73-4acb-9616-b5cc44baf377" providerId="AD" clId="Web-{42530C52-4465-3867-35A0-3133FE465D19}" dt="2022-11-14T09:36:20.313" v="2"/>
        <pc:sldMkLst>
          <pc:docMk/>
          <pc:sldMk cId="0" sldId="300"/>
        </pc:sldMkLst>
        <pc:spChg chg="del mod">
          <ac:chgData name="C. Tatton" userId="S::c.tatton@lsf.org::b9bbc01a-4a73-4acb-9616-b5cc44baf377" providerId="AD" clId="Web-{42530C52-4465-3867-35A0-3133FE465D19}" dt="2022-11-14T09:36:17.579" v="1"/>
          <ac:spMkLst>
            <pc:docMk/>
            <pc:sldMk cId="0" sldId="300"/>
            <ac:spMk id="4100" creationId="{CAD0F73F-B181-92C9-0E16-0619935D3C6F}"/>
          </ac:spMkLst>
        </pc:spChg>
      </pc:sldChg>
      <pc:sldChg chg="del">
        <pc:chgData name="C. Tatton" userId="S::c.tatton@lsf.org::b9bbc01a-4a73-4acb-9616-b5cc44baf377" providerId="AD" clId="Web-{42530C52-4465-3867-35A0-3133FE465D19}" dt="2022-11-14T09:38:09.019" v="22"/>
        <pc:sldMkLst>
          <pc:docMk/>
          <pc:sldMk cId="0" sldId="320"/>
        </pc:sldMkLst>
      </pc:sldChg>
      <pc:sldChg chg="del">
        <pc:chgData name="C. Tatton" userId="S::c.tatton@lsf.org::b9bbc01a-4a73-4acb-9616-b5cc44baf377" providerId="AD" clId="Web-{42530C52-4465-3867-35A0-3133FE465D19}" dt="2022-11-14T09:38:09.003" v="18"/>
        <pc:sldMkLst>
          <pc:docMk/>
          <pc:sldMk cId="0" sldId="333"/>
        </pc:sldMkLst>
      </pc:sldChg>
      <pc:sldChg chg="del">
        <pc:chgData name="C. Tatton" userId="S::c.tatton@lsf.org::b9bbc01a-4a73-4acb-9616-b5cc44baf377" providerId="AD" clId="Web-{42530C52-4465-3867-35A0-3133FE465D19}" dt="2022-11-14T09:38:09.003" v="20"/>
        <pc:sldMkLst>
          <pc:docMk/>
          <pc:sldMk cId="0" sldId="343"/>
        </pc:sldMkLst>
      </pc:sldChg>
      <pc:sldChg chg="addSp modSp add del ord replId addAnim">
        <pc:chgData name="C. Tatton" userId="S::c.tatton@lsf.org::b9bbc01a-4a73-4acb-9616-b5cc44baf377" providerId="AD" clId="Web-{42530C52-4465-3867-35A0-3133FE465D19}" dt="2022-11-14T09:39:48.443" v="39" actId="1076"/>
        <pc:sldMkLst>
          <pc:docMk/>
          <pc:sldMk cId="3326192330" sldId="353"/>
        </pc:sldMkLst>
        <pc:spChg chg="add mod">
          <ac:chgData name="C. Tatton" userId="S::c.tatton@lsf.org::b9bbc01a-4a73-4acb-9616-b5cc44baf377" providerId="AD" clId="Web-{42530C52-4465-3867-35A0-3133FE465D19}" dt="2022-11-14T09:39:42.865" v="37" actId="1076"/>
          <ac:spMkLst>
            <pc:docMk/>
            <pc:sldMk cId="3326192330" sldId="353"/>
            <ac:spMk id="3" creationId="{96FEA0DE-5B98-AD5F-F3AF-C61551A6FF51}"/>
          </ac:spMkLst>
        </pc:spChg>
        <pc:spChg chg="add mod">
          <ac:chgData name="C. Tatton" userId="S::c.tatton@lsf.org::b9bbc01a-4a73-4acb-9616-b5cc44baf377" providerId="AD" clId="Web-{42530C52-4465-3867-35A0-3133FE465D19}" dt="2022-11-14T09:39:40.068" v="36" actId="1076"/>
          <ac:spMkLst>
            <pc:docMk/>
            <pc:sldMk cId="3326192330" sldId="353"/>
            <ac:spMk id="5" creationId="{7D36E370-8CDC-063B-A2ED-C927EE2145FE}"/>
          </ac:spMkLst>
        </pc:spChg>
        <pc:spChg chg="add mod">
          <ac:chgData name="C. Tatton" userId="S::c.tatton@lsf.org::b9bbc01a-4a73-4acb-9616-b5cc44baf377" providerId="AD" clId="Web-{42530C52-4465-3867-35A0-3133FE465D19}" dt="2022-11-14T09:39:37.302" v="35" actId="1076"/>
          <ac:spMkLst>
            <pc:docMk/>
            <pc:sldMk cId="3326192330" sldId="353"/>
            <ac:spMk id="7" creationId="{F0230EA0-79A1-E2C9-60D4-5C6BD17D4CC1}"/>
          </ac:spMkLst>
        </pc:spChg>
        <pc:spChg chg="add mod">
          <ac:chgData name="C. Tatton" userId="S::c.tatton@lsf.org::b9bbc01a-4a73-4acb-9616-b5cc44baf377" providerId="AD" clId="Web-{42530C52-4465-3867-35A0-3133FE465D19}" dt="2022-11-14T09:39:34.318" v="34" actId="1076"/>
          <ac:spMkLst>
            <pc:docMk/>
            <pc:sldMk cId="3326192330" sldId="353"/>
            <ac:spMk id="9" creationId="{8922149B-334E-DE65-1793-C005EFA17FD9}"/>
          </ac:spMkLst>
        </pc:spChg>
        <pc:spChg chg="add mod">
          <ac:chgData name="C. Tatton" userId="S::c.tatton@lsf.org::b9bbc01a-4a73-4acb-9616-b5cc44baf377" providerId="AD" clId="Web-{42530C52-4465-3867-35A0-3133FE465D19}" dt="2022-11-14T09:39:29.662" v="33" actId="1076"/>
          <ac:spMkLst>
            <pc:docMk/>
            <pc:sldMk cId="3326192330" sldId="353"/>
            <ac:spMk id="11" creationId="{F0DA5E7E-0C5D-42FE-2C8B-C585E2754994}"/>
          </ac:spMkLst>
        </pc:spChg>
        <pc:spChg chg="add mod">
          <ac:chgData name="C. Tatton" userId="S::c.tatton@lsf.org::b9bbc01a-4a73-4acb-9616-b5cc44baf377" providerId="AD" clId="Web-{42530C52-4465-3867-35A0-3133FE465D19}" dt="2022-11-14T09:39:48.443" v="39" actId="1076"/>
          <ac:spMkLst>
            <pc:docMk/>
            <pc:sldMk cId="3326192330" sldId="353"/>
            <ac:spMk id="13" creationId="{C5FFD2F1-5F2F-0AC5-0C17-536A8E266A80}"/>
          </ac:spMkLst>
        </pc:spChg>
      </pc:sldChg>
      <pc:sldChg chg="del">
        <pc:chgData name="C. Tatton" userId="S::c.tatton@lsf.org::b9bbc01a-4a73-4acb-9616-b5cc44baf377" providerId="AD" clId="Web-{42530C52-4465-3867-35A0-3133FE465D19}" dt="2022-11-14T09:36:54.501" v="17"/>
        <pc:sldMkLst>
          <pc:docMk/>
          <pc:sldMk cId="2910313633" sldId="354"/>
        </pc:sldMkLst>
      </pc:sldChg>
      <pc:sldChg chg="del">
        <pc:chgData name="C. Tatton" userId="S::c.tatton@lsf.org::b9bbc01a-4a73-4acb-9616-b5cc44baf377" providerId="AD" clId="Web-{42530C52-4465-3867-35A0-3133FE465D19}" dt="2022-11-14T09:36:54.501" v="16"/>
        <pc:sldMkLst>
          <pc:docMk/>
          <pc:sldMk cId="3472286395" sldId="355"/>
        </pc:sldMkLst>
      </pc:sldChg>
      <pc:sldChg chg="del">
        <pc:chgData name="C. Tatton" userId="S::c.tatton@lsf.org::b9bbc01a-4a73-4acb-9616-b5cc44baf377" providerId="AD" clId="Web-{42530C52-4465-3867-35A0-3133FE465D19}" dt="2022-11-14T09:36:54.501" v="15"/>
        <pc:sldMkLst>
          <pc:docMk/>
          <pc:sldMk cId="0" sldId="356"/>
        </pc:sldMkLst>
      </pc:sldChg>
      <pc:sldChg chg="del">
        <pc:chgData name="C. Tatton" userId="S::c.tatton@lsf.org::b9bbc01a-4a73-4acb-9616-b5cc44baf377" providerId="AD" clId="Web-{42530C52-4465-3867-35A0-3133FE465D19}" dt="2022-11-14T09:38:09.003" v="21"/>
        <pc:sldMkLst>
          <pc:docMk/>
          <pc:sldMk cId="0" sldId="357"/>
        </pc:sldMkLst>
      </pc:sldChg>
    </pc:docChg>
  </pc:docChgLst>
  <pc:docChgLst>
    <pc:chgData name="C. Tatton" userId="S::c.tatton@lsf.org::b9bbc01a-4a73-4acb-9616-b5cc44baf377" providerId="AD" clId="Web-{050DA104-0539-868B-E603-209C9785E851}"/>
    <pc:docChg chg="modSld">
      <pc:chgData name="C. Tatton" userId="S::c.tatton@lsf.org::b9bbc01a-4a73-4acb-9616-b5cc44baf377" providerId="AD" clId="Web-{050DA104-0539-868B-E603-209C9785E851}" dt="2022-11-14T09:50:44.939" v="0" actId="20577"/>
      <pc:docMkLst>
        <pc:docMk/>
      </pc:docMkLst>
      <pc:sldChg chg="modSp">
        <pc:chgData name="C. Tatton" userId="S::c.tatton@lsf.org::b9bbc01a-4a73-4acb-9616-b5cc44baf377" providerId="AD" clId="Web-{050DA104-0539-868B-E603-209C9785E851}" dt="2022-11-14T09:50:44.939" v="0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050DA104-0539-868B-E603-209C9785E851}" dt="2022-11-14T09:50:44.939" v="0" actId="20577"/>
          <ac:spMkLst>
            <pc:docMk/>
            <pc:sldMk cId="0" sldId="278"/>
            <ac:spMk id="5124" creationId="{EC100EEB-BD62-F7C2-50D8-435E58C15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2505D0-9A4D-4D4A-A9DC-BD0AD43D4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231D5F-718F-AF3A-9BBD-00CF2AA3A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D01786-FE6F-36A1-CF72-7BB0C3F44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FD9BE-247F-42F6-B6A5-EF59CBFE381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884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BF5997-C6FD-7CC2-A4B8-B8EFB94B6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24B74-1DB6-AA73-A61C-30FF52C1A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B8CECF-781E-E729-6DAB-8BAB909524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4FEC5-B58C-4677-9405-846E9585F2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78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4D2AD4-DE28-7F7B-75FE-66C2728DE1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8FF241-45CC-320A-A40C-F4E2A91CC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36A1A3-6718-8F4E-8C09-0B8DF3A9D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E83CD-0EA8-4588-A45B-67A94CE290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110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10D96D-D1C1-4675-CC28-60F50461D8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4ACCBE-77B8-88B7-D7D6-837BF56D8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7987E7-A9AE-E419-3529-8FD2BC14F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C31A6-6181-4839-AAEE-A0C3880A12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1325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EB778F-EEF6-FE2A-26C4-1C47EC73A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D037A-ED62-CE33-4358-E3575C1DBC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10171C-2111-20FA-74DB-56EA07882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0BFBD-F7F9-4270-B1DB-9C33486242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7629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26108DEA-B768-5102-1B8C-B7AADE642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D67BAEB6-C61D-E586-30CD-ED3005FD8339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E1D3A810-98C2-4CDA-BD05-B05169A49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B1B93205-3A00-553D-4CBD-BAB91A499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21201111-DA11-8A78-7753-C1ED0E47E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6CE4C857-C97C-325C-5EE2-F2C58A94B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B9DEAE1B-2976-DF33-8BFC-EBA4811B4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D7198B14-188E-EEFF-CE01-9B6545716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1C29A12C-BB71-E669-1B80-5116C0955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0B62990F-1DB5-ABBB-A9CC-79D7EAA12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9237F010-2740-8399-E518-0D289A2C0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1B2A00A9-0F5A-5218-24D0-920F0E173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168F353D-5438-93E5-551D-21E033FFF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1E0EC0BB-DAFB-941E-692C-3042D37BC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9CB32853-E700-8B1E-23B1-D23D2E23A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62C1F7B8-52F4-8F1D-FC57-4F907AEE6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4AD6F657-5A71-A1DE-4909-9C7292D8F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2DF2E912-EF57-5A30-33C3-0856FAEE0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1CD3F2BE-C5BE-3CF2-77DC-6FCFC59C6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8332FD5A-EA56-3DC1-6283-AA93BD4F8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85070A1A-E3FC-02D9-7F39-4E75894CE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CDCE1510-3A69-275F-485F-91DDCBBBB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E69B9509-654A-79F3-080B-ACE56C467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7C338593-1B83-935B-1097-5B2D5BEC5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A39DCE40-1D67-54A0-B405-1CFBD3748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21EF6EE3-E3AD-AAF0-1591-CB07C966C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7E9B5751-3443-2472-8763-764E96DFB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47A67E16-AC70-7B5B-BBA9-9BD21CCFD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3D989B97-DA1D-32F3-46A1-DF962856A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207292CE-E365-3E5F-C475-EA1FE45CA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5A6629AF-8E85-EB02-8312-3CBA1A33D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D84C6448-1DB8-FF26-2BA6-AA049B1F9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D39902FD-9EC7-34D4-8A6A-DD5B4E17D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B78D4217-E917-18DD-754A-7EA216D887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536F12B0-A549-177C-2E02-30B91A7042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37F5834F-BCBD-4142-CC06-A893C5FDA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0B372A83-6B92-3EA3-6576-505E05A2EA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F63FB-865C-43FF-BA80-4436504FA5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1507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577660-A473-ECA2-A703-618FAE5BB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E53B1A-C081-B09D-0159-97B479F269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6574380-A03B-A95E-8CDB-B08FABB56F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162A2-9655-4338-BD53-11B988309C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038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C0B3CE-8A3C-31E1-D2C9-8832035A7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9D4494-CEF8-B36F-B0EF-3957AE9B8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FA766AC-7854-D62F-5DCC-C9FBB50E1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CB836-1D5B-483D-9BF3-884C7801EA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2861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11EAAB-EC89-C9ED-978A-0A7648659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EF484-22A2-02FD-4253-589D9EECC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A2452C4-8654-66F3-EA90-B70581736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19D43-B025-4F91-8979-C2B372A4100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9201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BB9ED9-7DBF-E639-3631-741F5C296D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8794A63-7FEF-0B43-DE28-BAC76C34B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376E8734-DE1C-4D4D-45BD-3E0010848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B8FEC-79C5-44F9-A85C-E2A849EFD98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6506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D18025-8D80-3AC1-8BED-B460F6343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89A791-74E1-516D-E730-C18622A2E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81AAD25-4FF1-0F08-3FFB-1EEFB8647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47DEB-B08C-473C-8519-A40E024652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674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81A08E-74C0-54BC-4E2E-76AF4E3C0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C00ADD-B14F-A09F-A6F0-3C4FB4F27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950D11-F155-A4F3-04F8-BB4EBF765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D3F25-F433-4713-8C57-FD0F3C1906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0192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0034A01-EEB9-411D-F594-F788D65BA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37EBCED-0E3E-020F-707C-86330D8CD6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BB163AB-DA4B-00DB-D42E-6393BA865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EC989-DA39-4C39-BB1D-9E1B5CB84C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9506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45067F-F463-EC5C-D416-8E2E3BCCC2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C5BE8D-4142-851B-9DC2-257CABD546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C478944-5E43-AB74-6787-6C72D6759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108D0-8D4A-4CBA-9568-42CCCC1BCB1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4276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F8175-2CA0-9EBD-1C55-567796A22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734B23-A09F-1867-3592-1AA7F9197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7E0D8C1-BD63-6397-D186-C26510BA5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1A5AC-7EEF-4E5E-93CD-CEC22F7E1C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376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2EC2B2-183A-D749-A3FE-247CB1940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9380DE-1FEE-8990-9370-F7608730D5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E0D09C6-9AAF-7507-D808-04209D551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56F2C-1007-4D06-A5F6-15F5367287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3311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959C60-AD88-4414-2CDB-383FA42B6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92A8D4-C1BD-8F71-5ECB-43FBA4114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977C5ED-C801-CAE0-7E07-D9224B5ED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E9625-233A-45A5-813F-7FAED1E9D3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9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BA643C-D456-56BF-20AC-034D1D796A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E72223-CC14-B9FB-8B61-66877905F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FF5EE6-5169-A874-D52C-2667D18662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8787C0-BBA4-4C53-B038-A0445D3E7FA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950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21D2EF-E3FE-E404-B832-CB0F941462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4A4A11-421C-E0FE-5802-43E746072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56FF5F-0C4E-88A2-1B30-ABB23D41D9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F50E9-B221-47D8-A360-F44FA55E09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603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063248A-2EAA-3655-3684-B3FDFB726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8BEEBE-7255-7755-B555-4633FD74C7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60519E2-AC0F-D1E4-5238-153BFC21A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64EE3-9A30-4FF3-80B4-6923336BD4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267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FBD723-16FF-6843-04A1-690539CD1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7734A2-19C5-542F-67F3-3FBF80D5D6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4F04DD8-444D-A6F8-41EC-5BF958934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EFA23-4BB4-4E5D-BB37-B0774C5CAA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78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FF149D-A397-D8B8-A8BF-36663910C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E7B131-1FC4-5562-B581-98692FDC4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8A8681-D872-0F0C-FD47-92AB62AF0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8212D-FB3B-406A-B3EF-B8CD2191A6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192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089B1E-51F9-77BE-2A8B-7847EE10B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02293D-2E0A-971C-AF6E-5598D6B961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F8997F-9613-BD20-0F2B-C055129B3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66BBC-0FB0-4E98-8731-DA61D58A1FF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326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B5E099-6D77-C586-D03F-5406284D08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2237B6-9444-6CE3-0E30-963AD4307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7F730C-298F-BE29-CD56-023F4148D9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CEEB-6F5E-49BF-AF3C-37593662D0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943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D4C6CB5-9993-EF8E-CC6B-0AA26FABE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760298-779D-ED3F-43C9-BC3546FB5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7FD25D-2B12-55C5-A11E-E2F954CB91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6661EA-7281-4E6C-9629-FDE0E0FE6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5BF281-E6F3-29D5-7C9D-D94217E7F5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8AB0E31-5821-4C89-B669-199DB99CBFC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AC93D621-F124-D6AD-4BEA-761B5C372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65DCB28-C936-53F2-434B-889F9046AB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022E60E-B8A4-8703-466F-8BCB85CBD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4DC07337-C33A-1CE7-0C59-9D801AD54C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83272E5E-57AD-7DDA-67CF-B0C00E3493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05F36CCE-DDC4-A733-8A79-6BDF9FF74E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BEE03E1-0018-442A-9004-886A52764B53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A0CDDF58-0581-2763-83B4-D0D905DA89CC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>
              <a:extLst>
                <a:ext uri="{FF2B5EF4-FFF2-40B4-BE49-F238E27FC236}">
                  <a16:creationId xmlns:a16="http://schemas.microsoft.com/office/drawing/2014/main" id="{E78BA987-19B5-A6E7-2CCF-165878BD7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8" name="Oval 10">
              <a:extLst>
                <a:ext uri="{FF2B5EF4-FFF2-40B4-BE49-F238E27FC236}">
                  <a16:creationId xmlns:a16="http://schemas.microsoft.com/office/drawing/2014/main" id="{25237768-27EF-5372-A442-2A7DD1708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9" name="Oval 11">
              <a:extLst>
                <a:ext uri="{FF2B5EF4-FFF2-40B4-BE49-F238E27FC236}">
                  <a16:creationId xmlns:a16="http://schemas.microsoft.com/office/drawing/2014/main" id="{EC8864AE-CD05-313B-F226-8B95BD7E1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0" name="Oval 12">
              <a:extLst>
                <a:ext uri="{FF2B5EF4-FFF2-40B4-BE49-F238E27FC236}">
                  <a16:creationId xmlns:a16="http://schemas.microsoft.com/office/drawing/2014/main" id="{C1A1966B-5CD0-3B0C-7118-A1FEBDAB9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1" name="Oval 13">
              <a:extLst>
                <a:ext uri="{FF2B5EF4-FFF2-40B4-BE49-F238E27FC236}">
                  <a16:creationId xmlns:a16="http://schemas.microsoft.com/office/drawing/2014/main" id="{FD93D120-CEB9-7BDE-8DA4-F42368AE8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2" name="Oval 14">
              <a:extLst>
                <a:ext uri="{FF2B5EF4-FFF2-40B4-BE49-F238E27FC236}">
                  <a16:creationId xmlns:a16="http://schemas.microsoft.com/office/drawing/2014/main" id="{C1D75AAC-5B88-06C8-6A57-9753E7EA7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3" name="Oval 15">
              <a:extLst>
                <a:ext uri="{FF2B5EF4-FFF2-40B4-BE49-F238E27FC236}">
                  <a16:creationId xmlns:a16="http://schemas.microsoft.com/office/drawing/2014/main" id="{0C32315D-931B-00BD-097C-71C572CC7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4" name="Oval 16">
              <a:extLst>
                <a:ext uri="{FF2B5EF4-FFF2-40B4-BE49-F238E27FC236}">
                  <a16:creationId xmlns:a16="http://schemas.microsoft.com/office/drawing/2014/main" id="{11650134-F18C-F2ED-2F35-3F3C94574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5" name="Oval 17">
              <a:extLst>
                <a:ext uri="{FF2B5EF4-FFF2-40B4-BE49-F238E27FC236}">
                  <a16:creationId xmlns:a16="http://schemas.microsoft.com/office/drawing/2014/main" id="{4E9032F4-8341-10E4-4A77-16EE96304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6" name="Oval 18">
              <a:extLst>
                <a:ext uri="{FF2B5EF4-FFF2-40B4-BE49-F238E27FC236}">
                  <a16:creationId xmlns:a16="http://schemas.microsoft.com/office/drawing/2014/main" id="{BB442CE9-A22D-8479-1B71-E64B31AE7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7" name="Oval 19">
              <a:extLst>
                <a:ext uri="{FF2B5EF4-FFF2-40B4-BE49-F238E27FC236}">
                  <a16:creationId xmlns:a16="http://schemas.microsoft.com/office/drawing/2014/main" id="{EBBA9E24-0242-A43F-3B79-A8BC5854C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8" name="Oval 20">
              <a:extLst>
                <a:ext uri="{FF2B5EF4-FFF2-40B4-BE49-F238E27FC236}">
                  <a16:creationId xmlns:a16="http://schemas.microsoft.com/office/drawing/2014/main" id="{0A86DD5F-ADC7-6727-B974-DB4E9D5ED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9" name="Oval 21">
              <a:extLst>
                <a:ext uri="{FF2B5EF4-FFF2-40B4-BE49-F238E27FC236}">
                  <a16:creationId xmlns:a16="http://schemas.microsoft.com/office/drawing/2014/main" id="{686882A7-5165-CCD3-B485-CAE5CC6E8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Oval 22">
              <a:extLst>
                <a:ext uri="{FF2B5EF4-FFF2-40B4-BE49-F238E27FC236}">
                  <a16:creationId xmlns:a16="http://schemas.microsoft.com/office/drawing/2014/main" id="{48FF0F61-9610-9B62-E259-7170B7EB5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1" name="Oval 23">
              <a:extLst>
                <a:ext uri="{FF2B5EF4-FFF2-40B4-BE49-F238E27FC236}">
                  <a16:creationId xmlns:a16="http://schemas.microsoft.com/office/drawing/2014/main" id="{DB79D083-0435-A5A1-BEDA-8D2845C5D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Oval 24">
              <a:extLst>
                <a:ext uri="{FF2B5EF4-FFF2-40B4-BE49-F238E27FC236}">
                  <a16:creationId xmlns:a16="http://schemas.microsoft.com/office/drawing/2014/main" id="{41D39B80-00E3-A42E-8DCD-9B3E4F320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3" name="Oval 25">
              <a:extLst>
                <a:ext uri="{FF2B5EF4-FFF2-40B4-BE49-F238E27FC236}">
                  <a16:creationId xmlns:a16="http://schemas.microsoft.com/office/drawing/2014/main" id="{DEA52466-07E5-722B-5A6F-AD291085E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Oval 26">
              <a:extLst>
                <a:ext uri="{FF2B5EF4-FFF2-40B4-BE49-F238E27FC236}">
                  <a16:creationId xmlns:a16="http://schemas.microsoft.com/office/drawing/2014/main" id="{40C7DCFE-5785-FC68-5E2E-D395003A4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5" name="Oval 27">
              <a:extLst>
                <a:ext uri="{FF2B5EF4-FFF2-40B4-BE49-F238E27FC236}">
                  <a16:creationId xmlns:a16="http://schemas.microsoft.com/office/drawing/2014/main" id="{42515BD2-62C1-33A8-3FA0-6A8337D02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Oval 28">
              <a:extLst>
                <a:ext uri="{FF2B5EF4-FFF2-40B4-BE49-F238E27FC236}">
                  <a16:creationId xmlns:a16="http://schemas.microsoft.com/office/drawing/2014/main" id="{3C207C8A-4E52-5076-8930-74D7413D1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7" name="Oval 29">
              <a:extLst>
                <a:ext uri="{FF2B5EF4-FFF2-40B4-BE49-F238E27FC236}">
                  <a16:creationId xmlns:a16="http://schemas.microsoft.com/office/drawing/2014/main" id="{3F3B9941-FD2A-3AC0-7A17-8353D793A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Oval 30">
              <a:extLst>
                <a:ext uri="{FF2B5EF4-FFF2-40B4-BE49-F238E27FC236}">
                  <a16:creationId xmlns:a16="http://schemas.microsoft.com/office/drawing/2014/main" id="{8B14B81A-5427-FE90-EF21-0BA34DF5C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9" name="Oval 31">
              <a:extLst>
                <a:ext uri="{FF2B5EF4-FFF2-40B4-BE49-F238E27FC236}">
                  <a16:creationId xmlns:a16="http://schemas.microsoft.com/office/drawing/2014/main" id="{B872C588-B7D7-A9CD-97CC-56ADF0AC6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Oval 32">
              <a:extLst>
                <a:ext uri="{FF2B5EF4-FFF2-40B4-BE49-F238E27FC236}">
                  <a16:creationId xmlns:a16="http://schemas.microsoft.com/office/drawing/2014/main" id="{C37A4B7E-E9DA-D641-7527-550472370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1" name="Oval 33">
              <a:extLst>
                <a:ext uri="{FF2B5EF4-FFF2-40B4-BE49-F238E27FC236}">
                  <a16:creationId xmlns:a16="http://schemas.microsoft.com/office/drawing/2014/main" id="{1FE8A9B2-C6D3-C3CD-C135-FA0F58CF2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Oval 34">
              <a:extLst>
                <a:ext uri="{FF2B5EF4-FFF2-40B4-BE49-F238E27FC236}">
                  <a16:creationId xmlns:a16="http://schemas.microsoft.com/office/drawing/2014/main" id="{995C1714-BB9F-9027-80A4-B48E72BE0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3" name="Oval 35">
              <a:extLst>
                <a:ext uri="{FF2B5EF4-FFF2-40B4-BE49-F238E27FC236}">
                  <a16:creationId xmlns:a16="http://schemas.microsoft.com/office/drawing/2014/main" id="{2B8D198F-9E2D-B2C1-EB01-7E67F0DC8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Oval 36">
              <a:extLst>
                <a:ext uri="{FF2B5EF4-FFF2-40B4-BE49-F238E27FC236}">
                  <a16:creationId xmlns:a16="http://schemas.microsoft.com/office/drawing/2014/main" id="{4972A4AC-EB73-31BE-4767-E812EBDEB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5" name="Oval 37">
              <a:extLst>
                <a:ext uri="{FF2B5EF4-FFF2-40B4-BE49-F238E27FC236}">
                  <a16:creationId xmlns:a16="http://schemas.microsoft.com/office/drawing/2014/main" id="{CF8E162D-F99A-073A-6AD4-AA11872F9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Oval 38">
              <a:extLst>
                <a:ext uri="{FF2B5EF4-FFF2-40B4-BE49-F238E27FC236}">
                  <a16:creationId xmlns:a16="http://schemas.microsoft.com/office/drawing/2014/main" id="{423A1E5E-EFEA-2B9F-B079-C431BC346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7" name="Oval 39">
              <a:extLst>
                <a:ext uri="{FF2B5EF4-FFF2-40B4-BE49-F238E27FC236}">
                  <a16:creationId xmlns:a16="http://schemas.microsoft.com/office/drawing/2014/main" id="{125C5BA0-80BE-9864-52ED-71D24F587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file:///C:\Users\yu\Desktop\&#35838;&#20214;&#20320;&#22909;\&#21151;&#22827;&#19982;&#20070;&#27861;.sw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&#21483;.sw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图片1">
            <a:extLst>
              <a:ext uri="{FF2B5EF4-FFF2-40B4-BE49-F238E27FC236}">
                <a16:creationId xmlns:a16="http://schemas.microsoft.com/office/drawing/2014/main" id="{D06471E2-84C4-6D86-CB9E-E5CA139FD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标题 1">
            <a:extLst>
              <a:ext uri="{FF2B5EF4-FFF2-40B4-BE49-F238E27FC236}">
                <a16:creationId xmlns:a16="http://schemas.microsoft.com/office/drawing/2014/main" id="{EFD3478A-1F48-A510-2CB3-6BD299A0871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15240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zh-CN" sz="5400"/>
              <a:t>Learning objective:</a:t>
            </a:r>
          </a:p>
        </p:txBody>
      </p:sp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EC100EEB-BD62-F7C2-50D8-435E58C153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00200" y="2667000"/>
            <a:ext cx="6456363" cy="3779838"/>
          </a:xfrm>
        </p:spPr>
        <p:txBody>
          <a:bodyPr/>
          <a:lstStyle/>
          <a:p>
            <a:pPr marL="571500" indent="-571500" eaLnBrk="1" hangingPunct="1"/>
            <a:r>
              <a:rPr lang="en-GB" altLang="zh-CN" dirty="0"/>
              <a:t>To Introduce yourself </a:t>
            </a:r>
            <a:r>
              <a:rPr lang="en-GB" altLang="zh-CN" b="1" u="sng" dirty="0"/>
              <a:t>and others</a:t>
            </a:r>
            <a:r>
              <a:rPr lang="en-GB" altLang="zh-CN" dirty="0"/>
              <a:t>.</a:t>
            </a:r>
          </a:p>
          <a:p>
            <a:pPr marL="0" indent="0" eaLnBrk="1" hangingPunct="1">
              <a:buNone/>
            </a:pPr>
            <a:r>
              <a:rPr lang="en-GB" altLang="zh-CN" dirty="0"/>
              <a:t>.</a:t>
            </a:r>
            <a:endParaRPr lang="en-US" altLang="zh-CN" sz="3200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 sz="3200"/>
          </a:p>
          <a:p>
            <a:pPr marL="571500" indent="-571500" eaLnBrk="1" hangingPunct="1"/>
            <a:endParaRPr lang="en-US" altLang="zh-CN"/>
          </a:p>
          <a:p>
            <a:pPr marL="571500" indent="-571500" eaLnBrk="1" hangingPunct="1">
              <a:buNone/>
            </a:pPr>
            <a:r>
              <a:rPr lang="en-US" altLang="zh-CN" dirty="0"/>
              <a:t>            </a:t>
            </a:r>
            <a:endParaRPr lang="en-US" altLang="zh-CN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1957EF53-2F55-42CD-423C-6AD752A54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75" y="416943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dirty="0">
                <a:latin typeface="Arial"/>
                <a:ea typeface="宋体"/>
                <a:cs typeface="Arial"/>
              </a:rPr>
              <a:t>Week 10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9BE45AF-DFE4-4BB1-ECCB-05AAB51E2DC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pic>
        <p:nvPicPr>
          <p:cNvPr id="17411" name="Picture 3" descr="20120808144548754">
            <a:extLst>
              <a:ext uri="{FF2B5EF4-FFF2-40B4-BE49-F238E27FC236}">
                <a16:creationId xmlns:a16="http://schemas.microsoft.com/office/drawing/2014/main" id="{570619BE-2BE4-CD52-7243-44DD39DD38F1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457200"/>
            <a:ext cx="5762625" cy="4298950"/>
          </a:xfrm>
          <a:noFill/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9D61AEDD-EB44-4166-9120-21A30F70E14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67000" y="5105400"/>
            <a:ext cx="6248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rgbClr val="000066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3600">
                <a:solidFill>
                  <a:srgbClr val="000066"/>
                </a:solidFill>
                <a:ea typeface="微软雅黑" panose="020B0503020204020204" pitchFamily="34" charset="-122"/>
              </a:rPr>
              <a:t>Tā   jiào </a:t>
            </a:r>
            <a:br>
              <a:rPr lang="zh-CN" altLang="en-US" sz="3600" b="1">
                <a:solidFill>
                  <a:srgbClr val="000066"/>
                </a:solidFill>
                <a:ea typeface="微软雅黑" panose="020B0503020204020204" pitchFamily="34" charset="-122"/>
              </a:rPr>
            </a:b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他叫</a:t>
            </a:r>
            <a:r>
              <a:rPr lang="en-US" altLang="zh-CN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000" b="1">
              <a:solidFill>
                <a:srgbClr val="FF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E922C69-EB22-6DB3-9DCE-6AE3BBDDB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0EE9102-88A9-9EAD-8DAD-673205E4A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4200" y="5257800"/>
            <a:ext cx="4419600" cy="1600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FF0066"/>
                </a:solidFill>
              </a:rPr>
              <a:t> Tā jiào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她叫</a:t>
            </a:r>
            <a:r>
              <a:rPr lang="en-US" altLang="zh-CN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600" b="1">
              <a:solidFill>
                <a:srgbClr val="FF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CN" altLang="en-US" sz="6000" b="1">
              <a:solidFill>
                <a:srgbClr val="FF0066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8436" name="Picture 7" descr="104346454">
            <a:extLst>
              <a:ext uri="{FF2B5EF4-FFF2-40B4-BE49-F238E27FC236}">
                <a16:creationId xmlns:a16="http://schemas.microsoft.com/office/drawing/2014/main" id="{F86940C7-8A40-D66D-051F-140D72944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34893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9C43EA5-8685-6CFC-0AAE-4C53137EE0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2192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4000"/>
              <a:t>Guess Game：</a:t>
            </a:r>
            <a:br>
              <a:rPr lang="en-GB" altLang="zh-CN" sz="4000"/>
            </a:br>
            <a:r>
              <a:rPr lang="zh-CN" altLang="en-US" sz="6000" b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en-US" altLang="zh-CN" sz="6000" b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6000" b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CN" altLang="en-US" sz="6000" b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叫</a:t>
            </a:r>
            <a:r>
              <a:rPr lang="zh-CN" altLang="en-US" sz="6000" b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什么？</a:t>
            </a:r>
            <a:br>
              <a:rPr lang="en-US" altLang="zh-CN" sz="4000"/>
            </a:br>
            <a:r>
              <a:rPr lang="zh-CN" altLang="en-US" sz="2800">
                <a:solidFill>
                  <a:srgbClr val="0070C0"/>
                </a:solidFill>
              </a:rPr>
              <a:t>W</a:t>
            </a:r>
            <a:r>
              <a:rPr lang="en-US" altLang="zh-CN" sz="2800">
                <a:solidFill>
                  <a:srgbClr val="0070C0"/>
                </a:solidFill>
              </a:rPr>
              <a:t>h</a:t>
            </a:r>
            <a:r>
              <a:rPr lang="en-GB" altLang="zh-CN" sz="2800">
                <a:solidFill>
                  <a:srgbClr val="0070C0"/>
                </a:solidFill>
              </a:rPr>
              <a:t>at</a:t>
            </a:r>
            <a:r>
              <a:rPr lang="en-GB" altLang="zh-CN" sz="2800">
                <a:solidFill>
                  <a:srgbClr val="002060"/>
                </a:solidFill>
              </a:rPr>
              <a:t>’s </a:t>
            </a:r>
            <a:r>
              <a:rPr lang="en-GB" altLang="zh-CN" sz="2800">
                <a:solidFill>
                  <a:srgbClr val="7030A0"/>
                </a:solidFill>
              </a:rPr>
              <a:t>his/her</a:t>
            </a:r>
            <a:r>
              <a:rPr lang="en-GB" altLang="zh-CN" sz="2800">
                <a:solidFill>
                  <a:srgbClr val="002060"/>
                </a:solidFill>
              </a:rPr>
              <a:t> name?</a:t>
            </a:r>
            <a:endParaRPr lang="zh-CN" altLang="en-US" sz="4000">
              <a:solidFill>
                <a:srgbClr val="002060"/>
              </a:solidFill>
            </a:endParaRPr>
          </a:p>
        </p:txBody>
      </p:sp>
      <p:sp>
        <p:nvSpPr>
          <p:cNvPr id="40964" name="WordArt 4">
            <a:extLst>
              <a:ext uri="{FF2B5EF4-FFF2-40B4-BE49-F238E27FC236}">
                <a16:creationId xmlns:a16="http://schemas.microsoft.com/office/drawing/2014/main" id="{1C6FC1FB-13B6-D324-B7BF-18078598ACB5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962400" y="3276600"/>
            <a:ext cx="841376" cy="2133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altLang="zh-CN" sz="360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?</a:t>
            </a:r>
            <a:endParaRPr lang="zh-CN" altLang="en-US" sz="360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EDA9EE1-9DDE-ECAA-FC4E-33F04285356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pic>
        <p:nvPicPr>
          <p:cNvPr id="16387" name="Picture 3" descr="W020101126358283525297">
            <a:extLst>
              <a:ext uri="{FF2B5EF4-FFF2-40B4-BE49-F238E27FC236}">
                <a16:creationId xmlns:a16="http://schemas.microsoft.com/office/drawing/2014/main" id="{4FAB3A87-EC6C-26F4-1A8A-81C109B6987F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28600"/>
            <a:ext cx="4899025" cy="4525963"/>
          </a:xfrm>
          <a:noFill/>
        </p:spPr>
      </p:pic>
      <p:sp>
        <p:nvSpPr>
          <p:cNvPr id="16388" name="Rectangle 4">
            <a:extLst>
              <a:ext uri="{FF2B5EF4-FFF2-40B4-BE49-F238E27FC236}">
                <a16:creationId xmlns:a16="http://schemas.microsoft.com/office/drawing/2014/main" id="{81844BD5-9A94-8751-4FFB-201B7A34CC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5181600"/>
            <a:ext cx="82296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Tā ji</a:t>
            </a:r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à</a:t>
            </a: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o </a:t>
            </a:r>
            <a:b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</a:b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他  叫    ...... 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9E6EB09-0DF6-C3FB-1D80-5A42306E8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29200"/>
            <a:ext cx="4191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0066"/>
                </a:solidFill>
              </a:rPr>
              <a:t>  Tā     jiào</a:t>
            </a:r>
            <a:r>
              <a:rPr lang="zh-CN" altLang="en-US">
                <a:solidFill>
                  <a:srgbClr val="000066"/>
                </a:solidFill>
              </a:rPr>
              <a:t> </a:t>
            </a:r>
            <a:br>
              <a:rPr lang="zh-CN" altLang="en-US" sz="4000" b="1">
                <a:solidFill>
                  <a:srgbClr val="000066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他叫</a:t>
            </a:r>
            <a:r>
              <a:rPr lang="en-US" altLang="zh-CN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000" b="1">
              <a:solidFill>
                <a:srgbClr val="00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6FEA0DE-5B98-AD5F-F3AF-C61551A6FF5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38" y="951153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3600" b="1">
                <a:ea typeface="微软雅黑" panose="020B0503020204020204" pitchFamily="34" charset="-122"/>
              </a:rPr>
              <a:t>  </a:t>
            </a: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D36E370-8CDC-063B-A2ED-C927EE2145F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4613" y="2109967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0230EA0-79A1-E2C9-60D4-5C6BD17D4CC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47744" y="3332043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922149B-334E-DE65-1793-C005EFA17FD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4613" y="4482231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F0DA5E7E-0C5D-42FE-2C8B-C585E275499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7274" y="5704307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3600" b="1">
                <a:ea typeface="微软雅黑" panose="020B0503020204020204" pitchFamily="34" charset="-122"/>
              </a:rPr>
              <a:t>  </a:t>
            </a: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5FFD2F1-5F2F-0AC5-0C17-536A8E266A8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-117363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</p:spTree>
    <p:extLst>
      <p:ext uri="{BB962C8B-B14F-4D97-AF65-F5344CB8AC3E}">
        <p14:creationId xmlns:p14="http://schemas.microsoft.com/office/powerpoint/2010/main" val="332619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FBB7C91-E40F-3BCC-FF03-B9DA74B24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421" y="44986"/>
            <a:ext cx="4900580" cy="572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>
            <a:extLst>
              <a:ext uri="{FF2B5EF4-FFF2-40B4-BE49-F238E27FC236}">
                <a16:creationId xmlns:a16="http://schemas.microsoft.com/office/drawing/2014/main" id="{3EDA9EE1-9DDE-ECAA-FC4E-33F04285356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1844BD5-9A94-8751-4FFB-201B7A34CC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5181600"/>
            <a:ext cx="82296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Tā ji</a:t>
            </a:r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à</a:t>
            </a: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o </a:t>
            </a:r>
            <a:b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</a:b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他  叫    ...... 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9E6EB09-0DF6-C3FB-1D80-5A42306E8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29200"/>
            <a:ext cx="4191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0066"/>
                </a:solidFill>
              </a:rPr>
              <a:t>  Tā     jiào</a:t>
            </a:r>
            <a:r>
              <a:rPr lang="zh-CN" altLang="en-US">
                <a:solidFill>
                  <a:srgbClr val="000066"/>
                </a:solidFill>
              </a:rPr>
              <a:t> </a:t>
            </a:r>
            <a:br>
              <a:rPr lang="zh-CN" altLang="en-US" sz="4000" b="1">
                <a:solidFill>
                  <a:srgbClr val="000066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他叫</a:t>
            </a:r>
            <a:r>
              <a:rPr lang="en-US" altLang="zh-CN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000" b="1">
              <a:solidFill>
                <a:srgbClr val="00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6FEA0DE-5B98-AD5F-F3AF-C61551A6FF5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7638" y="1193501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D36E370-8CDC-063B-A2ED-C927EE2145F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90875" y="2348536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0230EA0-79A1-E2C9-60D4-5C6BD17D4CC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47744" y="3332043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922149B-334E-DE65-1793-C005EFA17FD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4613" y="4482231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F0DA5E7E-0C5D-42FE-2C8B-C585E275499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3025" y="5656750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5FFD2F1-5F2F-0AC5-0C17-536A8E266A8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3025" y="-55946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</p:spTree>
    <p:extLst>
      <p:ext uri="{BB962C8B-B14F-4D97-AF65-F5344CB8AC3E}">
        <p14:creationId xmlns:p14="http://schemas.microsoft.com/office/powerpoint/2010/main" val="291031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01200000030099126831420893283">
            <a:extLst>
              <a:ext uri="{FF2B5EF4-FFF2-40B4-BE49-F238E27FC236}">
                <a16:creationId xmlns:a16="http://schemas.microsoft.com/office/drawing/2014/main" id="{89C48BF4-1709-A728-4629-61E816D8E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1950"/>
            <a:ext cx="8208963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标题 1">
            <a:extLst>
              <a:ext uri="{FF2B5EF4-FFF2-40B4-BE49-F238E27FC236}">
                <a16:creationId xmlns:a16="http://schemas.microsoft.com/office/drawing/2014/main" id="{797C7178-0E18-0B93-ACFD-FB7855605F3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pPr eaLnBrk="1" hangingPunct="1"/>
            <a:endParaRPr lang="zh-CN" altLang="zh-CN">
              <a:solidFill>
                <a:srgbClr val="003399"/>
              </a:solidFill>
            </a:endParaRPr>
          </a:p>
        </p:txBody>
      </p:sp>
      <p:sp>
        <p:nvSpPr>
          <p:cNvPr id="20484" name="副标题 2">
            <a:extLst>
              <a:ext uri="{FF2B5EF4-FFF2-40B4-BE49-F238E27FC236}">
                <a16:creationId xmlns:a16="http://schemas.microsoft.com/office/drawing/2014/main" id="{D5629973-8D4E-101E-DF6A-C01925B3499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068763"/>
            <a:ext cx="6400800" cy="1609725"/>
          </a:xfrm>
          <a:noFill/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zh-CN" altLang="zh-CN" sz="2800">
              <a:solidFill>
                <a:srgbClr val="898989"/>
              </a:solidFill>
            </a:endParaRP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A98AD5BF-2BF9-911A-7099-56FFB0E342C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925" y="5518150"/>
            <a:ext cx="9075738" cy="12239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BBD8AF78-48A7-21D1-E735-600391D6A8B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925" y="4294188"/>
            <a:ext cx="9075738" cy="12239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B7D8DB3F-470F-8283-8D88-7D05D7E38FE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2924175"/>
            <a:ext cx="9144000" cy="13684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472A958F-D774-3653-BA4C-D6AB3692939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3025" y="1628775"/>
            <a:ext cx="9070975" cy="12954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2DB15F3E-219E-9D8C-57A4-D4AB958426E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3025" y="404813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 animBg="1" autoUpdateAnimBg="0"/>
      <p:bldP spid="41990" grpId="0" bldLvl="0" animBg="1" autoUpdateAnimBg="0"/>
      <p:bldP spid="41991" grpId="0" bldLvl="0" animBg="1" autoUpdateAnimBg="0"/>
      <p:bldP spid="41992" grpId="0" bldLvl="0" animBg="1" autoUpdateAnimBg="0"/>
      <p:bldP spid="41993" grpId="0" bldLvl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E922C69-EB22-6DB3-9DCE-6AE3BBDDB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0EE9102-88A9-9EAD-8DAD-673205E4A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4200" y="5257800"/>
            <a:ext cx="4419600" cy="1600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FF0066"/>
                </a:solidFill>
              </a:rPr>
              <a:t> Tā jiào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她叫</a:t>
            </a:r>
            <a:r>
              <a:rPr lang="en-US" altLang="zh-CN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66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600" b="1">
              <a:solidFill>
                <a:srgbClr val="FF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CN" altLang="en-US" sz="6000" b="1">
              <a:solidFill>
                <a:srgbClr val="FF0066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932B62A-16E4-39EE-2E75-A58C85850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3930"/>
            <a:ext cx="4267200" cy="497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>
            <a:extLst>
              <a:ext uri="{FF2B5EF4-FFF2-40B4-BE49-F238E27FC236}">
                <a16:creationId xmlns:a16="http://schemas.microsoft.com/office/drawing/2014/main" id="{34E87C25-26D8-75B4-AB24-C4A82FAFD27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73025" y="5632450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7F861A2-6044-7F32-F7F4-BB8D1C16089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6512" y="4406900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FD87714-9E5F-2231-8BB2-5A1966B9B8C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16043" y="3193382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C407AE1-3531-94D9-E894-8B072B72377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72609" y="2149141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0A33B81-4601-8C23-4297-30CFD9FF388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2084" y="951582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D483E70-24A3-BD54-4BAB-E993EEC1C45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-72609" y="151482"/>
            <a:ext cx="9070975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3600" b="1" dirty="0">
                <a:ea typeface="微软雅黑" panose="020B0503020204020204" pitchFamily="34" charset="-122"/>
              </a:rPr>
              <a:t>  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他 叫 ...... </a:t>
            </a:r>
          </a:p>
        </p:txBody>
      </p:sp>
    </p:spTree>
    <p:extLst>
      <p:ext uri="{BB962C8B-B14F-4D97-AF65-F5344CB8AC3E}">
        <p14:creationId xmlns:p14="http://schemas.microsoft.com/office/powerpoint/2010/main" val="34722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3" grpId="0" bldLvl="0" animBg="1" autoUpdateAnimBg="0"/>
      <p:bldP spid="4" grpId="0" bldLvl="0" animBg="1" autoUpdateAnimBg="0"/>
      <p:bldP spid="5" grpId="0" bldLvl="0" animBg="1" autoUpdateAnimBg="0"/>
      <p:bldP spid="6" grpId="0" bldLvl="0" animBg="1" autoUpdateAnimBg="0"/>
      <p:bldP spid="7" grpId="0" bldLvl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10112128_554901">
            <a:hlinkClick r:id="rId2" action="ppaction://hlinkfile"/>
            <a:extLst>
              <a:ext uri="{FF2B5EF4-FFF2-40B4-BE49-F238E27FC236}">
                <a16:creationId xmlns:a16="http://schemas.microsoft.com/office/drawing/2014/main" id="{41FF4303-9E3C-34AA-F2E9-2F43CBDE6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92150"/>
            <a:ext cx="9075738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标题 1">
            <a:extLst>
              <a:ext uri="{FF2B5EF4-FFF2-40B4-BE49-F238E27FC236}">
                <a16:creationId xmlns:a16="http://schemas.microsoft.com/office/drawing/2014/main" id="{1C8EE15A-0AAB-D955-EE9A-6D08E7E4B9D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pPr eaLnBrk="1" hangingPunct="1"/>
            <a:endParaRPr lang="zh-CN" altLang="zh-CN">
              <a:solidFill>
                <a:srgbClr val="003399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1508" name="副标题 2">
            <a:extLst>
              <a:ext uri="{FF2B5EF4-FFF2-40B4-BE49-F238E27FC236}">
                <a16:creationId xmlns:a16="http://schemas.microsoft.com/office/drawing/2014/main" id="{621966C6-8DD4-51DA-E06E-59FAE951DF6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068763"/>
            <a:ext cx="6400800" cy="1609725"/>
          </a:xfrm>
          <a:noFill/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zh-CN" altLang="zh-CN" sz="4400">
              <a:solidFill>
                <a:srgbClr val="898989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6D287B7E-EB5B-2DC1-5DAE-0829D6B8C78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925" y="5518150"/>
            <a:ext cx="9075738" cy="12239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她 叫 ...... 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D6853393-B5AC-F2BF-1E02-7FB77A10433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925" y="4294188"/>
            <a:ext cx="9075738" cy="12239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她 叫 ...... </a:t>
            </a:r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62DA005E-873C-D5CB-9632-3030E5FB4AB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057192"/>
            <a:ext cx="9075738" cy="12239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她 叫 ...... </a:t>
            </a:r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6815CF03-8C3B-6951-956A-28ABB40BCD6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925" y="1844675"/>
            <a:ext cx="9070975" cy="12239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>
                <a:ea typeface="微软雅黑" panose="020B0503020204020204" pitchFamily="34" charset="-122"/>
              </a:rPr>
            </a:br>
            <a:r>
              <a:rPr lang="zh-CN" altLang="en-US" sz="4400" b="1">
                <a:latin typeface="KaiTi" panose="02010609060101010101" pitchFamily="49" charset="-122"/>
                <a:ea typeface="KaiTi" panose="02010609060101010101" pitchFamily="49" charset="-122"/>
              </a:rPr>
              <a:t>她 叫 ...... 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23F2DC28-3931-F7D6-6179-D8E5597C843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6513" y="619919"/>
            <a:ext cx="9069387" cy="12255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zh-CN" altLang="en-US" sz="3600" b="1" dirty="0">
                <a:ea typeface="微软雅黑" panose="020B0503020204020204" pitchFamily="34" charset="-122"/>
              </a:rPr>
            </a:b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她 叫 ......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ldLvl="0" animBg="1" autoUpdateAnimBg="0"/>
      <p:bldP spid="44038" grpId="0" bldLvl="0" animBg="1" autoUpdateAnimBg="0"/>
      <p:bldP spid="44039" grpId="0" bldLvl="0" animBg="1" autoUpdateAnimBg="0"/>
      <p:bldP spid="44040" grpId="0" bldLvl="0" animBg="1" autoUpdateAnimBg="0"/>
      <p:bldP spid="44041" grpId="0" bldLvl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31594CB3-8D4C-0843-28A4-08174B713D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18468" name="Group 36">
            <a:extLst>
              <a:ext uri="{FF2B5EF4-FFF2-40B4-BE49-F238E27FC236}">
                <a16:creationId xmlns:a16="http://schemas.microsoft.com/office/drawing/2014/main" id="{FE102328-C046-0BD5-99A3-EBA48D2CDB8B}"/>
              </a:ext>
            </a:extLst>
          </p:cNvPr>
          <p:cNvGraphicFramePr>
            <a:graphicFrameLocks noGrp="1"/>
          </p:cNvGraphicFramePr>
          <p:nvPr/>
        </p:nvGraphicFramePr>
        <p:xfrm>
          <a:off x="5148263" y="1916113"/>
          <a:ext cx="2786062" cy="3368733"/>
        </p:xfrm>
        <a:graphic>
          <a:graphicData uri="http://schemas.openxmlformats.org/drawingml/2006/table">
            <a:tbl>
              <a:tblPr/>
              <a:tblGrid>
                <a:gridCol w="2786062">
                  <a:extLst>
                    <a:ext uri="{9D8B030D-6E8A-4147-A177-3AD203B41FA5}">
                      <a16:colId xmlns:a16="http://schemas.microsoft.com/office/drawing/2014/main" val="1080128126"/>
                    </a:ext>
                  </a:extLst>
                </a:gridCol>
              </a:tblGrid>
              <a:tr h="10064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wǒ</a:t>
                      </a:r>
                      <a:endParaRPr kumimoji="0" lang="en-GB" altLang="zh-CN" sz="4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5212"/>
                  </a:ext>
                </a:extLst>
              </a:tr>
              <a:tr h="17221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7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我</a:t>
                      </a:r>
                      <a:endParaRPr kumimoji="0" lang="zh-CN" altLang="en-GB" sz="10700" b="1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49295"/>
                  </a:ext>
                </a:extLst>
              </a:tr>
              <a:tr h="640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53825"/>
                  </a:ext>
                </a:extLst>
              </a:tr>
            </a:tbl>
          </a:graphicData>
        </a:graphic>
      </p:graphicFrame>
      <p:graphicFrame>
        <p:nvGraphicFramePr>
          <p:cNvPr id="14349" name="Group 13">
            <a:extLst>
              <a:ext uri="{FF2B5EF4-FFF2-40B4-BE49-F238E27FC236}">
                <a16:creationId xmlns:a16="http://schemas.microsoft.com/office/drawing/2014/main" id="{3CF909BE-74BE-8791-1A0B-49AFB28C9D47}"/>
              </a:ext>
            </a:extLst>
          </p:cNvPr>
          <p:cNvGraphicFramePr>
            <a:graphicFrameLocks noGrp="1"/>
          </p:cNvGraphicFramePr>
          <p:nvPr/>
        </p:nvGraphicFramePr>
        <p:xfrm>
          <a:off x="900113" y="1916113"/>
          <a:ext cx="2786062" cy="3459211"/>
        </p:xfrm>
        <a:graphic>
          <a:graphicData uri="http://schemas.openxmlformats.org/drawingml/2006/table">
            <a:tbl>
              <a:tblPr/>
              <a:tblGrid>
                <a:gridCol w="2786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6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宋体" pitchFamily="2" charset="-122"/>
                        </a:rPr>
                        <a:t>nǐ</a:t>
                      </a:r>
                      <a:endParaRPr kumimoji="0" lang="en-GB" altLang="zh-CN" sz="4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宋体" pitchFamily="2" charset="-122"/>
                      </a:endParaRP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2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你</a:t>
                      </a:r>
                      <a:endParaRPr kumimoji="0" lang="zh-CN" altLang="en-GB" sz="107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you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9" name="Title 1">
            <a:extLst>
              <a:ext uri="{FF2B5EF4-FFF2-40B4-BE49-F238E27FC236}">
                <a16:creationId xmlns:a16="http://schemas.microsoft.com/office/drawing/2014/main" id="{8D5841DA-D57F-3B83-7D0B-1466F323BC57}"/>
              </a:ext>
            </a:extLst>
          </p:cNvPr>
          <p:cNvSpPr txBox="1">
            <a:spLocks/>
          </p:cNvSpPr>
          <p:nvPr/>
        </p:nvSpPr>
        <p:spPr bwMode="auto">
          <a:xfrm>
            <a:off x="1066800" y="152400"/>
            <a:ext cx="673893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CN" sz="4800" b="1">
                <a:solidFill>
                  <a:srgbClr val="002060"/>
                </a:solidFill>
              </a:rPr>
              <a:t>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7EE84D32-F9CB-5BE5-DD5E-B3C5D652DF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243" name="Title 1">
            <a:hlinkClick r:id="rId3" action="ppaction://hlinkfile"/>
            <a:extLst>
              <a:ext uri="{FF2B5EF4-FFF2-40B4-BE49-F238E27FC236}">
                <a16:creationId xmlns:a16="http://schemas.microsoft.com/office/drawing/2014/main" id="{20161B16-B5DE-BA02-6173-A428EDC12504}"/>
              </a:ext>
            </a:extLst>
          </p:cNvPr>
          <p:cNvSpPr txBox="1">
            <a:spLocks/>
          </p:cNvSpPr>
          <p:nvPr/>
        </p:nvSpPr>
        <p:spPr bwMode="auto">
          <a:xfrm>
            <a:off x="1066800" y="304800"/>
            <a:ext cx="6629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4400" b="1">
                <a:solidFill>
                  <a:srgbClr val="000066"/>
                </a:solidFill>
                <a:latin typeface="Times New Roman" panose="02020603050405020304" pitchFamily="18" charset="0"/>
              </a:rPr>
              <a:t>New words</a:t>
            </a:r>
          </a:p>
        </p:txBody>
      </p:sp>
      <p:graphicFrame>
        <p:nvGraphicFramePr>
          <p:cNvPr id="48144" name="Group 16">
            <a:extLst>
              <a:ext uri="{FF2B5EF4-FFF2-40B4-BE49-F238E27FC236}">
                <a16:creationId xmlns:a16="http://schemas.microsoft.com/office/drawing/2014/main" id="{470F0677-1990-49E9-703B-C0A2DCAE64F4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1600200"/>
          <a:ext cx="2786063" cy="3687870"/>
        </p:xfrm>
        <a:graphic>
          <a:graphicData uri="http://schemas.openxmlformats.org/drawingml/2006/table">
            <a:tbl>
              <a:tblPr/>
              <a:tblGrid>
                <a:gridCol w="2786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endParaRPr kumimoji="0" lang="en-GB" altLang="zh-CN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endParaRPr kumimoji="0" lang="zh-CN" altLang="en-GB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to be called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73DA164-5894-670C-5F8D-4974FC167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4800600" cy="914400"/>
          </a:xfrm>
          <a:solidFill>
            <a:srgbClr val="FF6600"/>
          </a:solidFill>
        </p:spPr>
        <p:txBody>
          <a:bodyPr/>
          <a:lstStyle/>
          <a:p>
            <a:r>
              <a:rPr lang="en-US" altLang="zh-CN" sz="4000"/>
              <a:t>Sentence pattern</a:t>
            </a:r>
          </a:p>
        </p:txBody>
      </p:sp>
      <p:graphicFrame>
        <p:nvGraphicFramePr>
          <p:cNvPr id="50194" name="Group 18">
            <a:extLst>
              <a:ext uri="{FF2B5EF4-FFF2-40B4-BE49-F238E27FC236}">
                <a16:creationId xmlns:a16="http://schemas.microsoft.com/office/drawing/2014/main" id="{D6395301-4827-1471-B8BB-15196B6B10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305800" cy="4510088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7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Wǒ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……     </a:t>
                      </a:r>
                      <a:endParaRPr kumimoji="0" lang="zh-CN" altLang="en-GB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我</a:t>
                      </a: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r>
                        <a:rPr kumimoji="0" lang="en-US" altLang="zh-CN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…</a:t>
                      </a:r>
                      <a:endParaRPr kumimoji="0" lang="en-GB" altLang="zh-CN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  am called …………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5">
            <a:extLst>
              <a:ext uri="{FF2B5EF4-FFF2-40B4-BE49-F238E27FC236}">
                <a16:creationId xmlns:a16="http://schemas.microsoft.com/office/drawing/2014/main" id="{285C7BAC-C3F6-607D-C43A-FE61D49E7F8B}"/>
              </a:ext>
            </a:extLst>
          </p:cNvPr>
          <p:cNvGraphicFramePr>
            <a:graphicFrameLocks noGrp="1"/>
          </p:cNvGraphicFramePr>
          <p:nvPr/>
        </p:nvGraphicFramePr>
        <p:xfrm>
          <a:off x="4419600" y="1828800"/>
          <a:ext cx="3810000" cy="3398838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</a:t>
                      </a:r>
                      <a:r>
                        <a:rPr kumimoji="0" lang="zh-CN" alt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h</a:t>
                      </a:r>
                      <a:r>
                        <a:rPr kumimoji="0" lang="zh-CN" alt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微软雅黑" pitchFamily="34" charset="-122"/>
                          <a:ea typeface="宋体" pitchFamily="2" charset="-122"/>
                        </a:rPr>
                        <a:t>é</a:t>
                      </a:r>
                      <a:r>
                        <a:rPr kumimoji="0" lang="zh-CN" alt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   me</a:t>
                      </a:r>
                      <a:endParaRPr kumimoji="0" lang="en-GB" altLang="zh-CN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54" marB="457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什么</a:t>
                      </a:r>
                      <a:endParaRPr kumimoji="0" lang="zh-CN" altLang="en-GB" sz="1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54" marB="457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what</a:t>
                      </a:r>
                    </a:p>
                  </a:txBody>
                  <a:tcPr marT="45754" marB="457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0" name="Rectangle 4">
            <a:extLst>
              <a:ext uri="{FF2B5EF4-FFF2-40B4-BE49-F238E27FC236}">
                <a16:creationId xmlns:a16="http://schemas.microsoft.com/office/drawing/2014/main" id="{746DFE16-0F83-E6F6-266E-EE5456107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04800"/>
            <a:ext cx="365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4000" b="1">
                <a:solidFill>
                  <a:srgbClr val="000066"/>
                </a:solidFill>
                <a:latin typeface="Times New Roman" panose="02020603050405020304" pitchFamily="18" charset="0"/>
              </a:rPr>
              <a:t>New words</a:t>
            </a:r>
          </a:p>
        </p:txBody>
      </p:sp>
      <p:pic>
        <p:nvPicPr>
          <p:cNvPr id="12301" name="Picture 5" descr="014.jpg">
            <a:extLst>
              <a:ext uri="{FF2B5EF4-FFF2-40B4-BE49-F238E27FC236}">
                <a16:creationId xmlns:a16="http://schemas.microsoft.com/office/drawing/2014/main" id="{5EFC1C7F-A01D-E728-CADF-6218E3B58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96" name="Group 24">
            <a:extLst>
              <a:ext uri="{FF2B5EF4-FFF2-40B4-BE49-F238E27FC236}">
                <a16:creationId xmlns:a16="http://schemas.microsoft.com/office/drawing/2014/main" id="{DDFBD304-3657-A490-3499-E4E2B1D9310C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28600" y="1828800"/>
          <a:ext cx="8686800" cy="3932238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 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Nǐ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微软雅黑" pitchFamily="34" charset="-122"/>
                          <a:ea typeface="宋体" pitchFamily="2" charset="-122"/>
                        </a:rPr>
                        <a:t>à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o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sh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微软雅黑" pitchFamily="34" charset="-122"/>
                          <a:ea typeface="宋体" pitchFamily="2" charset="-122"/>
                        </a:rPr>
                        <a:t>é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me?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</a:t>
                      </a:r>
                      <a:endParaRPr kumimoji="0" lang="en-GB" altLang="zh-CN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GB" sz="1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你</a:t>
                      </a:r>
                      <a:r>
                        <a:rPr kumimoji="0" lang="zh-CN" altLang="en-GB" sz="1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r>
                        <a:rPr kumimoji="0" lang="zh-CN" altLang="en-GB" sz="1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什么</a:t>
                      </a:r>
                      <a:r>
                        <a:rPr kumimoji="0" lang="zh-CN" altLang="en-GB" sz="1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？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What are you called?=What’s your name?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8B084B0-5C40-B65B-D293-FD35190E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"/>
            <a:ext cx="4343400" cy="8382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4000" kern="0" dirty="0">
                <a:latin typeface="+mn-lt"/>
                <a:ea typeface="+mn-ea"/>
              </a:rPr>
              <a:t> Sentence pattern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C0436AC-363A-3D1A-F618-7383D1CE94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zh-CN">
                <a:solidFill>
                  <a:srgbClr val="3A669C"/>
                </a:solidFill>
              </a:rPr>
              <a:t>Speaking Practice</a:t>
            </a:r>
            <a:endParaRPr lang="zh-CN" altLang="en-US">
              <a:solidFill>
                <a:srgbClr val="3A669C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1307BA5-AABC-32FE-089C-0AA8382C0A8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4800600"/>
          </a:xfrm>
          <a:solidFill>
            <a:srgbClr val="0033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2800" dirty="0"/>
              <a:t>     </a:t>
            </a:r>
            <a:r>
              <a:rPr lang="zh-CN" altLang="en-US" sz="2800" dirty="0">
                <a:solidFill>
                  <a:srgbClr val="FFFFCC"/>
                </a:solidFill>
                <a:latin typeface="+mj-lt"/>
              </a:rPr>
              <a:t>   Nǐ jiào shénme?</a:t>
            </a:r>
            <a:r>
              <a:rPr lang="zh-CN" altLang="en-US" sz="2800" dirty="0">
                <a:latin typeface="+mj-lt"/>
              </a:rPr>
              <a:t>                           </a:t>
            </a:r>
            <a:endParaRPr lang="zh-CN" altLang="en-US" sz="2800" i="1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7200" b="1" dirty="0">
                <a:solidFill>
                  <a:srgbClr val="D1B2E8"/>
                </a:solidFill>
                <a:latin typeface="KaiTi" pitchFamily="49" charset="-122"/>
                <a:ea typeface="KaiTi" pitchFamily="49" charset="-122"/>
              </a:rPr>
              <a:t>你</a:t>
            </a:r>
            <a:r>
              <a:rPr lang="zh-CN" altLang="en-US" sz="7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叫什么?</a:t>
            </a:r>
            <a:endParaRPr lang="en-GB" altLang="zh-CN" sz="7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dirty="0">
                <a:solidFill>
                  <a:srgbClr val="FFFFCC"/>
                </a:solidFill>
              </a:rPr>
              <a:t>        </a:t>
            </a:r>
            <a:r>
              <a:rPr lang="zh-CN" altLang="en-US" sz="2800" dirty="0">
                <a:solidFill>
                  <a:srgbClr val="FFFFCC"/>
                </a:solidFill>
                <a:latin typeface="+mj-lt"/>
              </a:rPr>
              <a:t>What's your name?</a:t>
            </a:r>
            <a:r>
              <a:rPr lang="zh-CN" altLang="en-US" sz="2800" dirty="0">
                <a:latin typeface="+mj-lt"/>
              </a:rPr>
              <a:t> </a:t>
            </a:r>
            <a:endParaRPr lang="en-GB" altLang="zh-CN" sz="2800" dirty="0">
              <a:latin typeface="+mj-lt"/>
            </a:endParaRPr>
          </a:p>
          <a:p>
            <a:pPr marL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endParaRPr lang="en-GB" altLang="zh-CN" sz="2800" dirty="0">
              <a:latin typeface="+mj-lt"/>
            </a:endParaRPr>
          </a:p>
          <a:p>
            <a:pPr marL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dirty="0">
                <a:latin typeface="+mj-lt"/>
              </a:rPr>
              <a:t>  </a:t>
            </a:r>
            <a:endParaRPr lang="en-GB" altLang="zh-CN" sz="2800" dirty="0">
              <a:latin typeface="+mj-lt"/>
            </a:endParaRPr>
          </a:p>
          <a:p>
            <a:pPr marL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dirty="0">
                <a:latin typeface="+mj-lt"/>
              </a:rPr>
              <a:t>    </a:t>
            </a:r>
            <a:r>
              <a:rPr lang="zh-CN" altLang="en-US" sz="2800" dirty="0">
                <a:solidFill>
                  <a:srgbClr val="FFFFCC"/>
                </a:solidFill>
              </a:rPr>
              <a:t>    Wǒ jiào </a:t>
            </a:r>
            <a:r>
              <a:rPr lang="en-US" altLang="zh-CN" sz="2800" dirty="0">
                <a:solidFill>
                  <a:srgbClr val="FFFFCC"/>
                </a:solidFill>
              </a:rPr>
              <a:t>…</a:t>
            </a:r>
            <a:r>
              <a:rPr lang="zh-CN" altLang="en-US" sz="2800" dirty="0">
                <a:solidFill>
                  <a:srgbClr val="FFFFCC"/>
                </a:solidFill>
              </a:rPr>
              <a:t>。</a:t>
            </a:r>
            <a:r>
              <a:rPr lang="zh-CN" altLang="en-US" sz="2800" dirty="0">
                <a:latin typeface="+mj-lt"/>
              </a:rPr>
              <a:t>   </a:t>
            </a:r>
            <a:endParaRPr lang="en-GB" altLang="zh-CN" sz="2800" b="1" dirty="0">
              <a:solidFill>
                <a:srgbClr val="FFFF00"/>
              </a:solidFill>
              <a:latin typeface="+mj-lt"/>
              <a:ea typeface="KaiTi" pitchFamily="49" charset="-12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7200" b="1" dirty="0">
                <a:solidFill>
                  <a:srgbClr val="D1B2E8"/>
                </a:solidFill>
                <a:latin typeface="KaiTi" pitchFamily="49" charset="-122"/>
                <a:ea typeface="KaiTi" pitchFamily="49" charset="-122"/>
              </a:rPr>
              <a:t>我</a:t>
            </a:r>
            <a:r>
              <a:rPr lang="zh-CN" altLang="en-US" sz="7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叫</a:t>
            </a:r>
            <a:r>
              <a:rPr lang="en-US" altLang="zh-CN" sz="7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7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。</a:t>
            </a:r>
            <a:r>
              <a:rPr lang="zh-CN" altLang="en-US" sz="7200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7200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altLang="zh-CN" sz="7200" dirty="0">
                <a:latin typeface="KaiTi" pitchFamily="49" charset="-122"/>
                <a:ea typeface="KaiTi" pitchFamily="49" charset="-122"/>
              </a:rPr>
              <a:t>                    </a:t>
            </a:r>
            <a:br>
              <a:rPr lang="zh-CN" altLang="en-US" dirty="0"/>
            </a:br>
            <a:r>
              <a:rPr lang="zh-CN" altLang="en-US" sz="2800" dirty="0"/>
              <a:t>    </a:t>
            </a:r>
            <a:r>
              <a:rPr lang="en-US" altLang="zh-CN" sz="2800" dirty="0">
                <a:solidFill>
                  <a:srgbClr val="FFFFCC"/>
                </a:solidFill>
              </a:rPr>
              <a:t>My name is….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EA0262-1EB0-3953-F5F4-3CA8793D06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12775" y="188913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000066"/>
                </a:solidFill>
              </a:rPr>
              <a:t>Supplementary  words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D7FEA52-B9A9-9955-56FF-D17BCE2457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52600" y="1371600"/>
            <a:ext cx="6019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>
                <a:solidFill>
                  <a:srgbClr val="000066"/>
                </a:solidFill>
              </a:rPr>
              <a:t>       tā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8800" b="1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CN" altLang="en-US" sz="360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/>
              <a:t>          </a:t>
            </a:r>
            <a:r>
              <a:rPr lang="zh-CN" altLang="en-US" i="1"/>
              <a:t>he，</a:t>
            </a:r>
            <a:r>
              <a:rPr lang="en-US" altLang="zh-CN" i="1"/>
              <a:t>him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>
                <a:solidFill>
                  <a:srgbClr val="FF0066"/>
                </a:solidFill>
              </a:rPr>
              <a:t>       tā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88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CN" altLang="en-US" sz="8000" b="1">
                <a:solidFill>
                  <a:srgbClr val="FF0066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/>
              <a:t>       </a:t>
            </a:r>
            <a:r>
              <a:rPr lang="zh-CN" altLang="en-US" i="1"/>
              <a:t>she，</a:t>
            </a:r>
            <a:r>
              <a:rPr lang="en-US" altLang="zh-CN" i="1"/>
              <a:t>her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EDA9EE1-9DDE-ECAA-FC4E-33F04285356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pic>
        <p:nvPicPr>
          <p:cNvPr id="16387" name="Picture 3" descr="W020101126358283525297">
            <a:extLst>
              <a:ext uri="{FF2B5EF4-FFF2-40B4-BE49-F238E27FC236}">
                <a16:creationId xmlns:a16="http://schemas.microsoft.com/office/drawing/2014/main" id="{4FAB3A87-EC6C-26F4-1A8A-81C109B6987F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28600"/>
            <a:ext cx="4899025" cy="4525963"/>
          </a:xfrm>
          <a:noFill/>
        </p:spPr>
      </p:pic>
      <p:sp>
        <p:nvSpPr>
          <p:cNvPr id="16388" name="Rectangle 4">
            <a:extLst>
              <a:ext uri="{FF2B5EF4-FFF2-40B4-BE49-F238E27FC236}">
                <a16:creationId xmlns:a16="http://schemas.microsoft.com/office/drawing/2014/main" id="{81844BD5-9A94-8751-4FFB-201B7A34CC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5181600"/>
            <a:ext cx="82296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Tā ji</a:t>
            </a:r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à</a:t>
            </a: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o </a:t>
            </a:r>
            <a:b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</a:br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</a:rPr>
              <a:t>他  叫    ...... 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9E6EB09-0DF6-C3FB-1D80-5A42306E8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29200"/>
            <a:ext cx="4191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0066"/>
                </a:solidFill>
              </a:rPr>
              <a:t>  Tā     jiào</a:t>
            </a:r>
            <a:r>
              <a:rPr lang="zh-CN" altLang="en-US">
                <a:solidFill>
                  <a:srgbClr val="000066"/>
                </a:solidFill>
              </a:rPr>
              <a:t> </a:t>
            </a:r>
            <a:br>
              <a:rPr lang="zh-CN" altLang="en-US" sz="4000" b="1">
                <a:solidFill>
                  <a:srgbClr val="000066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他叫</a:t>
            </a:r>
            <a:r>
              <a:rPr lang="en-US" altLang="zh-CN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7200" b="1">
                <a:solidFill>
                  <a:srgbClr val="00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6000" b="1">
              <a:solidFill>
                <a:srgbClr val="00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573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默认设计模板</vt:lpstr>
      <vt:lpstr>Network</vt:lpstr>
      <vt:lpstr>Learning objective:</vt:lpstr>
      <vt:lpstr>PowerPoint Presentation</vt:lpstr>
      <vt:lpstr>PowerPoint Presentation</vt:lpstr>
      <vt:lpstr>Sentence pattern</vt:lpstr>
      <vt:lpstr>PowerPoint Presentation</vt:lpstr>
      <vt:lpstr>PowerPoint Presentation</vt:lpstr>
      <vt:lpstr>Speaking Practice</vt:lpstr>
      <vt:lpstr>Supplementary  words</vt:lpstr>
      <vt:lpstr>PowerPoint Presentation</vt:lpstr>
      <vt:lpstr>PowerPoint Presentation</vt:lpstr>
      <vt:lpstr>PowerPoint Presentation</vt:lpstr>
      <vt:lpstr>Guess Game： 他/她叫什么？ What’s his/her name?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Dooley</dc:creator>
  <cp:lastModifiedBy>C. Tatton</cp:lastModifiedBy>
  <cp:revision>95</cp:revision>
  <cp:lastPrinted>1601-01-01T00:00:00Z</cp:lastPrinted>
  <dcterms:created xsi:type="dcterms:W3CDTF">1601-01-01T00:00:00Z</dcterms:created>
  <dcterms:modified xsi:type="dcterms:W3CDTF">2022-11-14T09:50:45Z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