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1"/>
  </p:notesMasterIdLst>
  <p:sldIdLst>
    <p:sldId id="258" r:id="rId2"/>
    <p:sldId id="286" r:id="rId3"/>
    <p:sldId id="293" r:id="rId4"/>
    <p:sldId id="308" r:id="rId5"/>
    <p:sldId id="331" r:id="rId6"/>
    <p:sldId id="295" r:id="rId7"/>
    <p:sldId id="292" r:id="rId8"/>
    <p:sldId id="256" r:id="rId9"/>
    <p:sldId id="330" r:id="rId10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66"/>
    <a:srgbClr val="99CCFF"/>
    <a:srgbClr val="CCFFCC"/>
    <a:srgbClr val="0033CC"/>
    <a:srgbClr val="0066FF"/>
    <a:srgbClr val="FF33CC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AA6C7-C0DD-2349-8CFF-33C5E717AD7F}" v="24" dt="2023-03-09T11:33:47.565"/>
    <p1510:client id="{514B0620-7476-F781-7544-6192C46A32CB}" v="205" dt="2023-03-09T11:49:35.507"/>
    <p1510:client id="{54F8A734-D880-4116-8B46-948750BAF44E}" v="34" dt="2023-02-06T11:08:5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5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Tatton" userId="S::c.tatton@lsf.org::b9bbc01a-4a73-4acb-9616-b5cc44baf377" providerId="AD" clId="Web-{514B0620-7476-F781-7544-6192C46A32CB}"/>
    <pc:docChg chg="addSld delSld modSld sldOrd">
      <pc:chgData name="C. Tatton" userId="S::c.tatton@lsf.org::b9bbc01a-4a73-4acb-9616-b5cc44baf377" providerId="AD" clId="Web-{514B0620-7476-F781-7544-6192C46A32CB}" dt="2023-03-09T11:49:34.069" v="176" actId="20577"/>
      <pc:docMkLst>
        <pc:docMk/>
      </pc:docMkLst>
      <pc:sldChg chg="modSp">
        <pc:chgData name="C. Tatton" userId="S::c.tatton@lsf.org::b9bbc01a-4a73-4acb-9616-b5cc44baf377" providerId="AD" clId="Web-{514B0620-7476-F781-7544-6192C46A32CB}" dt="2023-03-09T11:38:36.448" v="37" actId="20577"/>
        <pc:sldMkLst>
          <pc:docMk/>
          <pc:sldMk cId="0" sldId="256"/>
        </pc:sldMkLst>
        <pc:spChg chg="mod">
          <ac:chgData name="C. Tatton" userId="S::c.tatton@lsf.org::b9bbc01a-4a73-4acb-9616-b5cc44baf377" providerId="AD" clId="Web-{514B0620-7476-F781-7544-6192C46A32CB}" dt="2023-03-09T11:38:36.448" v="37" actId="20577"/>
          <ac:spMkLst>
            <pc:docMk/>
            <pc:sldMk cId="0" sldId="256"/>
            <ac:spMk id="5" creationId="{5D331CFF-B6E3-6F72-3A68-A08A56A6B3E7}"/>
          </ac:spMkLst>
        </pc:spChg>
      </pc:sldChg>
      <pc:sldChg chg="del">
        <pc:chgData name="C. Tatton" userId="S::c.tatton@lsf.org::b9bbc01a-4a73-4acb-9616-b5cc44baf377" providerId="AD" clId="Web-{514B0620-7476-F781-7544-6192C46A32CB}" dt="2023-03-09T11:37:00.397" v="29"/>
        <pc:sldMkLst>
          <pc:docMk/>
          <pc:sldMk cId="0" sldId="278"/>
        </pc:sldMkLst>
      </pc:sldChg>
      <pc:sldChg chg="del">
        <pc:chgData name="C. Tatton" userId="S::c.tatton@lsf.org::b9bbc01a-4a73-4acb-9616-b5cc44baf377" providerId="AD" clId="Web-{514B0620-7476-F781-7544-6192C46A32CB}" dt="2023-03-09T11:37:00.397" v="30"/>
        <pc:sldMkLst>
          <pc:docMk/>
          <pc:sldMk cId="0" sldId="283"/>
        </pc:sldMkLst>
      </pc:sldChg>
      <pc:sldChg chg="modSp">
        <pc:chgData name="C. Tatton" userId="S::c.tatton@lsf.org::b9bbc01a-4a73-4acb-9616-b5cc44baf377" providerId="AD" clId="Web-{514B0620-7476-F781-7544-6192C46A32CB}" dt="2023-03-09T11:35:47.456" v="14" actId="20577"/>
        <pc:sldMkLst>
          <pc:docMk/>
          <pc:sldMk cId="0" sldId="286"/>
        </pc:sldMkLst>
        <pc:spChg chg="mod">
          <ac:chgData name="C. Tatton" userId="S::c.tatton@lsf.org::b9bbc01a-4a73-4acb-9616-b5cc44baf377" providerId="AD" clId="Web-{514B0620-7476-F781-7544-6192C46A32CB}" dt="2023-03-09T11:35:47.456" v="14" actId="20577"/>
          <ac:spMkLst>
            <pc:docMk/>
            <pc:sldMk cId="0" sldId="286"/>
            <ac:spMk id="12292" creationId="{49188C88-1DAA-C30F-C6F9-782BCAD5ADE4}"/>
          </ac:spMkLst>
        </pc:spChg>
      </pc:sldChg>
      <pc:sldChg chg="modSp">
        <pc:chgData name="C. Tatton" userId="S::c.tatton@lsf.org::b9bbc01a-4a73-4acb-9616-b5cc44baf377" providerId="AD" clId="Web-{514B0620-7476-F781-7544-6192C46A32CB}" dt="2023-03-09T11:41:23.721" v="52" actId="1076"/>
        <pc:sldMkLst>
          <pc:docMk/>
          <pc:sldMk cId="0" sldId="308"/>
        </pc:sldMkLst>
        <pc:spChg chg="mod">
          <ac:chgData name="C. Tatton" userId="S::c.tatton@lsf.org::b9bbc01a-4a73-4acb-9616-b5cc44baf377" providerId="AD" clId="Web-{514B0620-7476-F781-7544-6192C46A32CB}" dt="2023-03-09T11:41:23.721" v="52" actId="1076"/>
          <ac:spMkLst>
            <pc:docMk/>
            <pc:sldMk cId="0" sldId="308"/>
            <ac:spMk id="5" creationId="{0DA0B3FD-3327-130A-85F8-0EAF4BE34293}"/>
          </ac:spMkLst>
        </pc:spChg>
      </pc:sldChg>
      <pc:sldChg chg="del">
        <pc:chgData name="C. Tatton" userId="S::c.tatton@lsf.org::b9bbc01a-4a73-4acb-9616-b5cc44baf377" providerId="AD" clId="Web-{514B0620-7476-F781-7544-6192C46A32CB}" dt="2023-03-09T11:36:22.942" v="19"/>
        <pc:sldMkLst>
          <pc:docMk/>
          <pc:sldMk cId="0" sldId="309"/>
        </pc:sldMkLst>
      </pc:sldChg>
      <pc:sldChg chg="del">
        <pc:chgData name="C. Tatton" userId="S::c.tatton@lsf.org::b9bbc01a-4a73-4acb-9616-b5cc44baf377" providerId="AD" clId="Web-{514B0620-7476-F781-7544-6192C46A32CB}" dt="2023-03-09T11:36:22.942" v="18"/>
        <pc:sldMkLst>
          <pc:docMk/>
          <pc:sldMk cId="0" sldId="310"/>
        </pc:sldMkLst>
      </pc:sldChg>
      <pc:sldChg chg="del">
        <pc:chgData name="C. Tatton" userId="S::c.tatton@lsf.org::b9bbc01a-4a73-4acb-9616-b5cc44baf377" providerId="AD" clId="Web-{514B0620-7476-F781-7544-6192C46A32CB}" dt="2023-03-09T11:36:22.927" v="17"/>
        <pc:sldMkLst>
          <pc:docMk/>
          <pc:sldMk cId="0" sldId="311"/>
        </pc:sldMkLst>
      </pc:sldChg>
      <pc:sldChg chg="del">
        <pc:chgData name="C. Tatton" userId="S::c.tatton@lsf.org::b9bbc01a-4a73-4acb-9616-b5cc44baf377" providerId="AD" clId="Web-{514B0620-7476-F781-7544-6192C46A32CB}" dt="2023-03-09T11:36:22.927" v="16"/>
        <pc:sldMkLst>
          <pc:docMk/>
          <pc:sldMk cId="0" sldId="312"/>
        </pc:sldMkLst>
      </pc:sldChg>
      <pc:sldChg chg="del">
        <pc:chgData name="C. Tatton" userId="S::c.tatton@lsf.org::b9bbc01a-4a73-4acb-9616-b5cc44baf377" providerId="AD" clId="Web-{514B0620-7476-F781-7544-6192C46A32CB}" dt="2023-03-09T11:36:22.911" v="15"/>
        <pc:sldMkLst>
          <pc:docMk/>
          <pc:sldMk cId="0" sldId="313"/>
        </pc:sldMkLst>
      </pc:sldChg>
      <pc:sldChg chg="del">
        <pc:chgData name="C. Tatton" userId="S::c.tatton@lsf.org::b9bbc01a-4a73-4acb-9616-b5cc44baf377" providerId="AD" clId="Web-{514B0620-7476-F781-7544-6192C46A32CB}" dt="2023-03-09T11:36:28.583" v="28"/>
        <pc:sldMkLst>
          <pc:docMk/>
          <pc:sldMk cId="0" sldId="314"/>
        </pc:sldMkLst>
      </pc:sldChg>
      <pc:sldChg chg="del">
        <pc:chgData name="C. Tatton" userId="S::c.tatton@lsf.org::b9bbc01a-4a73-4acb-9616-b5cc44baf377" providerId="AD" clId="Web-{514B0620-7476-F781-7544-6192C46A32CB}" dt="2023-03-09T11:36:22.973" v="27"/>
        <pc:sldMkLst>
          <pc:docMk/>
          <pc:sldMk cId="0" sldId="322"/>
        </pc:sldMkLst>
      </pc:sldChg>
      <pc:sldChg chg="del">
        <pc:chgData name="C. Tatton" userId="S::c.tatton@lsf.org::b9bbc01a-4a73-4acb-9616-b5cc44baf377" providerId="AD" clId="Web-{514B0620-7476-F781-7544-6192C46A32CB}" dt="2023-03-09T11:36:22.973" v="26"/>
        <pc:sldMkLst>
          <pc:docMk/>
          <pc:sldMk cId="0" sldId="323"/>
        </pc:sldMkLst>
      </pc:sldChg>
      <pc:sldChg chg="del">
        <pc:chgData name="C. Tatton" userId="S::c.tatton@lsf.org::b9bbc01a-4a73-4acb-9616-b5cc44baf377" providerId="AD" clId="Web-{514B0620-7476-F781-7544-6192C46A32CB}" dt="2023-03-09T11:36:22.958" v="25"/>
        <pc:sldMkLst>
          <pc:docMk/>
          <pc:sldMk cId="0" sldId="324"/>
        </pc:sldMkLst>
      </pc:sldChg>
      <pc:sldChg chg="del">
        <pc:chgData name="C. Tatton" userId="S::c.tatton@lsf.org::b9bbc01a-4a73-4acb-9616-b5cc44baf377" providerId="AD" clId="Web-{514B0620-7476-F781-7544-6192C46A32CB}" dt="2023-03-09T11:36:22.958" v="24"/>
        <pc:sldMkLst>
          <pc:docMk/>
          <pc:sldMk cId="0" sldId="325"/>
        </pc:sldMkLst>
      </pc:sldChg>
      <pc:sldChg chg="del">
        <pc:chgData name="C. Tatton" userId="S::c.tatton@lsf.org::b9bbc01a-4a73-4acb-9616-b5cc44baf377" providerId="AD" clId="Web-{514B0620-7476-F781-7544-6192C46A32CB}" dt="2023-03-09T11:36:22.958" v="23"/>
        <pc:sldMkLst>
          <pc:docMk/>
          <pc:sldMk cId="0" sldId="326"/>
        </pc:sldMkLst>
      </pc:sldChg>
      <pc:sldChg chg="del">
        <pc:chgData name="C. Tatton" userId="S::c.tatton@lsf.org::b9bbc01a-4a73-4acb-9616-b5cc44baf377" providerId="AD" clId="Web-{514B0620-7476-F781-7544-6192C46A32CB}" dt="2023-03-09T11:36:22.958" v="22"/>
        <pc:sldMkLst>
          <pc:docMk/>
          <pc:sldMk cId="0" sldId="327"/>
        </pc:sldMkLst>
      </pc:sldChg>
      <pc:sldChg chg="del">
        <pc:chgData name="C. Tatton" userId="S::c.tatton@lsf.org::b9bbc01a-4a73-4acb-9616-b5cc44baf377" providerId="AD" clId="Web-{514B0620-7476-F781-7544-6192C46A32CB}" dt="2023-03-09T11:36:22.942" v="21"/>
        <pc:sldMkLst>
          <pc:docMk/>
          <pc:sldMk cId="0" sldId="328"/>
        </pc:sldMkLst>
      </pc:sldChg>
      <pc:sldChg chg="del">
        <pc:chgData name="C. Tatton" userId="S::c.tatton@lsf.org::b9bbc01a-4a73-4acb-9616-b5cc44baf377" providerId="AD" clId="Web-{514B0620-7476-F781-7544-6192C46A32CB}" dt="2023-03-09T11:36:22.942" v="20"/>
        <pc:sldMkLst>
          <pc:docMk/>
          <pc:sldMk cId="0" sldId="329"/>
        </pc:sldMkLst>
      </pc:sldChg>
      <pc:sldChg chg="ord">
        <pc:chgData name="C. Tatton" userId="S::c.tatton@lsf.org::b9bbc01a-4a73-4acb-9616-b5cc44baf377" providerId="AD" clId="Web-{514B0620-7476-F781-7544-6192C46A32CB}" dt="2023-03-09T11:42:09.238" v="70"/>
        <pc:sldMkLst>
          <pc:docMk/>
          <pc:sldMk cId="0" sldId="330"/>
        </pc:sldMkLst>
      </pc:sldChg>
      <pc:sldChg chg="modSp add del ord replId">
        <pc:chgData name="C. Tatton" userId="S::c.tatton@lsf.org::b9bbc01a-4a73-4acb-9616-b5cc44baf377" providerId="AD" clId="Web-{514B0620-7476-F781-7544-6192C46A32CB}" dt="2023-03-09T11:41:13.064" v="50"/>
        <pc:sldMkLst>
          <pc:docMk/>
          <pc:sldMk cId="1275487348" sldId="331"/>
        </pc:sldMkLst>
        <pc:spChg chg="mod">
          <ac:chgData name="C. Tatton" userId="S::c.tatton@lsf.org::b9bbc01a-4a73-4acb-9616-b5cc44baf377" providerId="AD" clId="Web-{514B0620-7476-F781-7544-6192C46A32CB}" dt="2023-03-09T11:40:53.110" v="47" actId="14100"/>
          <ac:spMkLst>
            <pc:docMk/>
            <pc:sldMk cId="1275487348" sldId="331"/>
            <ac:spMk id="7" creationId="{393F6B98-FE1D-37ED-92BA-49076BA16AEB}"/>
          </ac:spMkLst>
        </pc:spChg>
        <pc:picChg chg="mod">
          <ac:chgData name="C. Tatton" userId="S::c.tatton@lsf.org::b9bbc01a-4a73-4acb-9616-b5cc44baf377" providerId="AD" clId="Web-{514B0620-7476-F781-7544-6192C46A32CB}" dt="2023-03-09T11:40:56.094" v="48" actId="14100"/>
          <ac:picMkLst>
            <pc:docMk/>
            <pc:sldMk cId="1275487348" sldId="331"/>
            <ac:picMk id="24579" creationId="{E3E61EB6-B5CE-C29C-01F9-5E30732DC7E6}"/>
          </ac:picMkLst>
        </pc:picChg>
      </pc:sldChg>
      <pc:sldChg chg="del">
        <pc:chgData name="C. Tatton" userId="S::c.tatton@lsf.org::b9bbc01a-4a73-4acb-9616-b5cc44baf377" providerId="AD" clId="Web-{514B0620-7476-F781-7544-6192C46A32CB}" dt="2023-03-09T11:39:27.325" v="40"/>
        <pc:sldMkLst>
          <pc:docMk/>
          <pc:sldMk cId="3613663007" sldId="331"/>
        </pc:sldMkLst>
      </pc:sldChg>
      <pc:sldChg chg="addSp modSp add replId">
        <pc:chgData name="C. Tatton" userId="S::c.tatton@lsf.org::b9bbc01a-4a73-4acb-9616-b5cc44baf377" providerId="AD" clId="Web-{514B0620-7476-F781-7544-6192C46A32CB}" dt="2023-03-09T11:49:34.069" v="176" actId="20577"/>
        <pc:sldMkLst>
          <pc:docMk/>
          <pc:sldMk cId="3849775236" sldId="331"/>
        </pc:sldMkLst>
        <pc:spChg chg="add mod">
          <ac:chgData name="C. Tatton" userId="S::c.tatton@lsf.org::b9bbc01a-4a73-4acb-9616-b5cc44baf377" providerId="AD" clId="Web-{514B0620-7476-F781-7544-6192C46A32CB}" dt="2023-03-09T11:47:51.737" v="153" actId="20577"/>
          <ac:spMkLst>
            <pc:docMk/>
            <pc:sldMk cId="3849775236" sldId="331"/>
            <ac:spMk id="3" creationId="{29F58292-23B8-67E3-6B43-2048B6E6041D}"/>
          </ac:spMkLst>
        </pc:spChg>
        <pc:spChg chg="add mod">
          <ac:chgData name="C. Tatton" userId="S::c.tatton@lsf.org::b9bbc01a-4a73-4acb-9616-b5cc44baf377" providerId="AD" clId="Web-{514B0620-7476-F781-7544-6192C46A32CB}" dt="2023-03-09T11:47:38.502" v="151" actId="1076"/>
          <ac:spMkLst>
            <pc:docMk/>
            <pc:sldMk cId="3849775236" sldId="331"/>
            <ac:spMk id="4" creationId="{89DA3DA6-65AE-8CBB-BF7C-649CD775433E}"/>
          </ac:spMkLst>
        </pc:spChg>
        <pc:spChg chg="mod">
          <ac:chgData name="C. Tatton" userId="S::c.tatton@lsf.org::b9bbc01a-4a73-4acb-9616-b5cc44baf377" providerId="AD" clId="Web-{514B0620-7476-F781-7544-6192C46A32CB}" dt="2023-03-09T11:43:20.054" v="95" actId="20577"/>
          <ac:spMkLst>
            <pc:docMk/>
            <pc:sldMk cId="3849775236" sldId="331"/>
            <ac:spMk id="5" creationId="{0DA0B3FD-3327-130A-85F8-0EAF4BE34293}"/>
          </ac:spMkLst>
        </pc:spChg>
        <pc:spChg chg="add mod">
          <ac:chgData name="C. Tatton" userId="S::c.tatton@lsf.org::b9bbc01a-4a73-4acb-9616-b5cc44baf377" providerId="AD" clId="Web-{514B0620-7476-F781-7544-6192C46A32CB}" dt="2023-03-09T11:49:00.052" v="169" actId="14100"/>
          <ac:spMkLst>
            <pc:docMk/>
            <pc:sldMk cId="3849775236" sldId="331"/>
            <ac:spMk id="6" creationId="{009D909B-0CFA-2ED0-4721-6869D5AC035F}"/>
          </ac:spMkLst>
        </pc:spChg>
        <pc:spChg chg="add mod">
          <ac:chgData name="C. Tatton" userId="S::c.tatton@lsf.org::b9bbc01a-4a73-4acb-9616-b5cc44baf377" providerId="AD" clId="Web-{514B0620-7476-F781-7544-6192C46A32CB}" dt="2023-03-09T11:48:57.537" v="168" actId="14100"/>
          <ac:spMkLst>
            <pc:docMk/>
            <pc:sldMk cId="3849775236" sldId="331"/>
            <ac:spMk id="7" creationId="{F8C74271-DCA5-C162-6D25-A5E80B729E27}"/>
          </ac:spMkLst>
        </pc:spChg>
        <pc:spChg chg="add mod">
          <ac:chgData name="C. Tatton" userId="S::c.tatton@lsf.org::b9bbc01a-4a73-4acb-9616-b5cc44baf377" providerId="AD" clId="Web-{514B0620-7476-F781-7544-6192C46A32CB}" dt="2023-03-09T11:49:34.069" v="176" actId="20577"/>
          <ac:spMkLst>
            <pc:docMk/>
            <pc:sldMk cId="3849775236" sldId="331"/>
            <ac:spMk id="8" creationId="{D1789C6A-DB31-86A0-235A-856682C913E7}"/>
          </ac:spMkLst>
        </pc:spChg>
        <pc:spChg chg="mod">
          <ac:chgData name="C. Tatton" userId="S::c.tatton@lsf.org::b9bbc01a-4a73-4acb-9616-b5cc44baf377" providerId="AD" clId="Web-{514B0620-7476-F781-7544-6192C46A32CB}" dt="2023-03-09T11:47:43.908" v="152" actId="20577"/>
          <ac:spMkLst>
            <pc:docMk/>
            <pc:sldMk cId="3849775236" sldId="331"/>
            <ac:spMk id="20" creationId="{7C6D3F1D-79A7-1E88-535F-06C41CEC0A37}"/>
          </ac:spMkLst>
        </pc:spChg>
        <pc:spChg chg="mod">
          <ac:chgData name="C. Tatton" userId="S::c.tatton@lsf.org::b9bbc01a-4a73-4acb-9616-b5cc44baf377" providerId="AD" clId="Web-{514B0620-7476-F781-7544-6192C46A32CB}" dt="2023-03-09T11:43:26.976" v="96" actId="1076"/>
          <ac:spMkLst>
            <pc:docMk/>
            <pc:sldMk cId="3849775236" sldId="331"/>
            <ac:spMk id="28" creationId="{435B8A60-1982-990C-667A-9641E8F7DE33}"/>
          </ac:spMkLst>
        </pc:spChg>
        <pc:picChg chg="add mod">
          <ac:chgData name="C. Tatton" userId="S::c.tatton@lsf.org::b9bbc01a-4a73-4acb-9616-b5cc44baf377" providerId="AD" clId="Web-{514B0620-7476-F781-7544-6192C46A32CB}" dt="2023-03-09T11:44:33.713" v="102" actId="1076"/>
          <ac:picMkLst>
            <pc:docMk/>
            <pc:sldMk cId="3849775236" sldId="331"/>
            <ac:picMk id="2" creationId="{583544F3-4013-C4BA-29CE-67617190FD2C}"/>
          </ac:picMkLst>
        </pc:picChg>
      </pc:sldChg>
      <pc:sldChg chg="add del replId">
        <pc:chgData name="C. Tatton" userId="S::c.tatton@lsf.org::b9bbc01a-4a73-4acb-9616-b5cc44baf377" providerId="AD" clId="Web-{514B0620-7476-F781-7544-6192C46A32CB}" dt="2023-03-09T11:39:27.325" v="39"/>
        <pc:sldMkLst>
          <pc:docMk/>
          <pc:sldMk cId="3533379436" sldId="33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DD4361-EDC1-5202-91DD-B82DF8EF7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C936E-E955-4ADE-2775-01AA782699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EBF5D2-A216-40EF-BC84-1918A8BCE2C3}" type="datetimeFigureOut">
              <a:rPr lang="en-GB"/>
              <a:pPr>
                <a:defRPr/>
              </a:pPr>
              <a:t>09/03/2023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6330425-D065-F933-1B9D-4904512E89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803A214-B09A-68C8-30D9-0E07877F6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08EEE-9D9B-2AD1-ABC4-77C534B15B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41E60-8B0E-EABF-B0E1-9DF61B89EB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40122E3-FAF4-4709-998E-885B17B5EE1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B6C8D23B-9F3C-5AEE-75E1-B3B901DBE5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C08A4786-29E0-5386-492F-10ADC2BFCE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zh-CN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8BE4851F-F6C6-6DB8-ABE4-A952E4330E0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9473787-4CCC-4BA7-8D4B-ABD51776AEFC}" type="slidenum">
              <a:rPr lang="en-GB" altLang="zh-CN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en-GB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A0E25170-3ED4-9395-AF66-B2C0C302C96E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5BBBDAE8-B1BC-5062-15E5-D6942A3924F3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734A2EF2-75CE-CB30-825A-F2AE36DD8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B62846D5-6DF5-B9BE-9EB3-01CADEA06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9">
              <a:extLst>
                <a:ext uri="{FF2B5EF4-FFF2-40B4-BE49-F238E27FC236}">
                  <a16:creationId xmlns:a16="http://schemas.microsoft.com/office/drawing/2014/main" id="{F980EB35-AB31-50B4-0E67-EE192D4DB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87A12D8-AA1E-060A-073C-B45F16825032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29">
            <a:extLst>
              <a:ext uri="{FF2B5EF4-FFF2-40B4-BE49-F238E27FC236}">
                <a16:creationId xmlns:a16="http://schemas.microsoft.com/office/drawing/2014/main" id="{F9EE004E-964F-A772-EE84-FE168B9EB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51FBA7-135D-4844-9DD9-871B4ECDE13A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10" name="Footer Placeholder 18">
            <a:extLst>
              <a:ext uri="{FF2B5EF4-FFF2-40B4-BE49-F238E27FC236}">
                <a16:creationId xmlns:a16="http://schemas.microsoft.com/office/drawing/2014/main" id="{48D40EBB-36E0-B293-7FC0-2A21600F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Slide Number Placeholder 26">
            <a:extLst>
              <a:ext uri="{FF2B5EF4-FFF2-40B4-BE49-F238E27FC236}">
                <a16:creationId xmlns:a16="http://schemas.microsoft.com/office/drawing/2014/main" id="{4582863F-B34E-8240-3ED1-DE4761A6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4E2B71-1924-44B9-8D81-5561C215406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772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CD03731-9099-D819-CD41-368ECF9F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7AC2E-2692-4452-8EBD-8B005952B098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E488B11C-BCA1-E1EB-7680-D150D482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BDCAA72-FEBC-EE62-8730-56149183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726B3-3146-4581-A1F9-6357CADD025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4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6BF4196-7A19-81FE-EC47-4626EB07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8EBB2-B7F7-4C3B-8ED1-16F48A22C5DD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864080BD-AE10-3899-96EB-2C02B009E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3A989D5-C0E1-8A53-F5EC-6A7FFA7E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B7BD6-6D13-40C8-863D-46941BAFE53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9747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7641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700021F6-65B4-9C6D-FCC6-C8F846D67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E0A8E-F776-4AFC-83CF-C8B1078B2CD4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BC283416-B858-3D00-750B-FBFDD7ECE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EF39EEEA-230E-E634-D7DF-4CD4A3BD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DCC01-D02C-4152-AC3A-1BA99BBB4D0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052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06322DFA-4596-5BAC-B1CE-F75FCD1DD980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15">
            <a:extLst>
              <a:ext uri="{FF2B5EF4-FFF2-40B4-BE49-F238E27FC236}">
                <a16:creationId xmlns:a16="http://schemas.microsoft.com/office/drawing/2014/main" id="{D109E89C-0214-A878-EC42-440ED9A529B0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C7758EF-AA5B-D654-395C-911ABE61B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DFE5FF-E17D-4497-8B72-CA3890747729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2A796B-7BFF-C2BE-95EF-40E45890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75184DB-8851-A923-70C7-99078C33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8AFB8-7041-4377-8236-CFFF2841F73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6711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0F75C283-EDFF-E58E-2C79-4242CA75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6F240D-6EEF-4442-9A53-66CE87AC353B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C99AA05E-924D-D11A-E375-E3E64D36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91EA5B47-EE56-9801-63C8-876771EE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6BF59-B1F7-45C6-A1CA-C1FE4DA4647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2713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818120-7E0F-CC8E-DC2A-80FD24F6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715CC-B3FF-4189-8500-B53D09EA8828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8A446-008A-AFE3-3AD3-F75635E2E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4764B-1826-700D-46C5-E8477B1F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A1395-A2CC-4654-A892-15367631988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719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0D611F3F-940C-4564-0CFF-46BCB818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CAD6B5-2E4D-4D4D-9D58-32D13BF51CE0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3BCA2B23-3D11-42F9-3A37-75105B48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EA975A3-2DCE-7F31-0A80-6BD34E28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D2552-83AC-4DDD-81E3-4506066044F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7836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DB25FE65-A827-9366-0B0D-CB715053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2A573-0DC2-4411-8BE9-D8C2E4B46109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E9EE7ABC-0C17-E576-19BD-93E0557C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1FB57322-D239-9DF4-1FEF-69F22A91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98371-BE38-4B1A-A8D4-2CDD63395BE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407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9D76AF-5FB2-D9F7-69AC-39867EA1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E568D8-46F9-46DF-8AC2-4F17258557A1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6A0D3-E30F-8709-80DA-4D3755F4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24793-589A-A69B-6AA8-0F2F699C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18679-F4A5-43CF-8017-43A15435DEA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2392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AD63FEE6-AAA7-FC96-609C-329DB5668BB8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ADB042E6-C789-54A6-5126-0825A6E116C9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A8CEC548-909B-39F5-2F45-AB4345FC0951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063CCC-737D-5A0F-3FA8-4EF58DEB1A23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>
            <a:extLst>
              <a:ext uri="{FF2B5EF4-FFF2-40B4-BE49-F238E27FC236}">
                <a16:creationId xmlns:a16="http://schemas.microsoft.com/office/drawing/2014/main" id="{5257B046-5544-60CC-283A-E7CBB28AAA76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20">
            <a:extLst>
              <a:ext uri="{FF2B5EF4-FFF2-40B4-BE49-F238E27FC236}">
                <a16:creationId xmlns:a16="http://schemas.microsoft.com/office/drawing/2014/main" id="{EF895D3E-19E2-F8F9-4D83-3D0E0C63D82F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D15CC3DE-2878-F441-DB9E-7D1417EB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24B9B6-C80D-47E8-B8AE-10D4D1E7732B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407F2A0F-5A66-698A-D77A-2A70F4AC3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E0429D5-582A-579E-310A-C4F7B8272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10872-3529-4B35-A7BA-D7BFFB7EF9E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2261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762B78A2-9776-7772-06D3-ACC10D863CAF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id="{1AEFDBCA-FBEF-A443-1691-27B18563E173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5F4EB083-2C24-F4F2-90AE-CFD9B37089DD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F17D1C-0C9D-8D61-A3ED-1CCDF89CE541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01F7DDBA-B95B-4460-4A93-A830FD4B2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BD1C4982-450E-221A-B8F1-E4365667BF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0EE1E77-66AA-6A9F-5087-58AD890F6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3F6CFB9-B503-4D36-B52C-4BD7D96E6EAC}" type="datetimeFigureOut">
              <a:rPr lang="zh-CN" altLang="en-US"/>
              <a:pPr>
                <a:defRPr/>
              </a:pPr>
              <a:t>2023/3/9</a:t>
            </a:fld>
            <a:endParaRPr lang="zh-CN" alt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2F77C4A-F051-78FA-2F7C-A8944AB7F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5C2F53D-A005-49FB-5891-031134814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2A9F974F-E8AE-4311-AFE0-F12C0F74DAD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9" r:id="rId2"/>
    <p:sldLayoutId id="2147483854" r:id="rId3"/>
    <p:sldLayoutId id="2147483855" r:id="rId4"/>
    <p:sldLayoutId id="2147483856" r:id="rId5"/>
    <p:sldLayoutId id="2147483857" r:id="rId6"/>
    <p:sldLayoutId id="2147483850" r:id="rId7"/>
    <p:sldLayoutId id="2147483858" r:id="rId8"/>
    <p:sldLayoutId id="2147483859" r:id="rId9"/>
    <p:sldLayoutId id="2147483851" r:id="rId10"/>
    <p:sldLayoutId id="2147483852" r:id="rId11"/>
    <p:sldLayoutId id="2147483860" r:id="rId12"/>
  </p:sldLayoutIdLst>
  <p:transition spd="slow">
    <p:split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../../&#30456;&#20851;&#36164;&#28304;/Hello,%20China/Hello%20China%20-%20&#31532;70&#38598;%20Family%20&#23478;.mp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3JhsKruODts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cdpx.net/uploadfiles/041106/20092119132.jpg">
            <a:hlinkClick r:id="rId2" action="ppaction://hlinkfile"/>
            <a:extLst>
              <a:ext uri="{FF2B5EF4-FFF2-40B4-BE49-F238E27FC236}">
                <a16:creationId xmlns:a16="http://schemas.microsoft.com/office/drawing/2014/main" id="{D289EDD6-2F5E-2313-90F1-C67A002A9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213100"/>
            <a:ext cx="4859337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76D2492E-BD12-7A18-FDAF-1D2BB2A1A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69834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Lesson 12</a:t>
            </a:r>
            <a:endParaRPr lang="zh-CN" altLang="en-US" sz="1800" b="1">
              <a:solidFill>
                <a:srgbClr val="99CC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99CC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jiā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9600" b="1">
                <a:solidFill>
                  <a:srgbClr val="FF0066"/>
                </a:solidFill>
                <a:latin typeface="KaiTi" pitchFamily="49" charset="-122"/>
                <a:ea typeface="KaiTi" pitchFamily="49" charset="-122"/>
                <a:cs typeface="Arial" panose="020B0604020202020204" pitchFamily="34" charset="0"/>
              </a:rPr>
              <a:t>家</a:t>
            </a:r>
            <a:endParaRPr lang="en-US" altLang="zh-CN" sz="9600" b="1">
              <a:solidFill>
                <a:srgbClr val="0033CC"/>
              </a:solidFill>
              <a:latin typeface="KaiTi" pitchFamily="49" charset="-122"/>
              <a:ea typeface="KaiTi" pitchFamily="49" charset="-122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CN" sz="3600" b="1">
                <a:solidFill>
                  <a:srgbClr val="FF0066"/>
                </a:solidFill>
                <a:latin typeface="KaiTi" pitchFamily="49" charset="-122"/>
                <a:ea typeface="KaiTi" pitchFamily="49" charset="-122"/>
                <a:cs typeface="Arial" panose="020B0604020202020204" pitchFamily="34" charset="0"/>
              </a:rPr>
              <a:t>family</a:t>
            </a:r>
            <a:endParaRPr lang="en-US" altLang="zh-CN" sz="3600" b="1">
              <a:latin typeface="KaiTi" pitchFamily="49" charset="-122"/>
              <a:ea typeface="KaiTi" pitchFamily="49" charset="-122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4000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9942CE-7F3A-C3A9-8693-9BB2FF47E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549275"/>
            <a:ext cx="178435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99CC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rén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9600" b="1">
                <a:solidFill>
                  <a:srgbClr val="0033CC"/>
                </a:solidFill>
                <a:latin typeface="KaiTi" pitchFamily="49" charset="-122"/>
                <a:ea typeface="KaiTi" pitchFamily="49" charset="-122"/>
                <a:cs typeface="Arial" panose="020B0604020202020204" pitchFamily="34" charset="0"/>
              </a:rPr>
              <a:t>人</a:t>
            </a:r>
            <a:endParaRPr lang="en-GB" altLang="zh-CN" sz="9600" b="1">
              <a:solidFill>
                <a:srgbClr val="0033CC"/>
              </a:solidFill>
              <a:latin typeface="KaiTi" pitchFamily="49" charset="-122"/>
              <a:ea typeface="KaiTi" pitchFamily="49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600">
                <a:latin typeface="KaiTi" pitchFamily="49" charset="-122"/>
                <a:ea typeface="KaiTi" pitchFamily="49" charset="-122"/>
                <a:cs typeface="Arial" panose="020B0604020202020204" pitchFamily="34" charset="0"/>
              </a:rPr>
              <a:t>members</a:t>
            </a:r>
            <a:endParaRPr lang="en-GB" altLang="zh-CN" sz="3600" b="1">
              <a:solidFill>
                <a:srgbClr val="0033CC"/>
              </a:solidFill>
              <a:latin typeface="KaiTi" pitchFamily="49" charset="-122"/>
              <a:ea typeface="KaiTi" pitchFamily="49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CN" sz="1800" b="1">
              <a:solidFill>
                <a:srgbClr val="99CC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图片1">
            <a:extLst>
              <a:ext uri="{FF2B5EF4-FFF2-40B4-BE49-F238E27FC236}">
                <a16:creationId xmlns:a16="http://schemas.microsoft.com/office/drawing/2014/main" id="{E6C01F97-48FA-5F70-63F0-96AAC26B9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标题 1">
            <a:extLst>
              <a:ext uri="{FF2B5EF4-FFF2-40B4-BE49-F238E27FC236}">
                <a16:creationId xmlns:a16="http://schemas.microsoft.com/office/drawing/2014/main" id="{B3E36885-5FA3-C23D-7A95-2712C14EBD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94098" y="1412776"/>
            <a:ext cx="682595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5400" dirty="0">
                <a:solidFill>
                  <a:srgbClr val="7030A0"/>
                </a:solidFill>
              </a:rPr>
              <a:t>Learning objectives:</a:t>
            </a:r>
          </a:p>
        </p:txBody>
      </p:sp>
      <p:sp>
        <p:nvSpPr>
          <p:cNvPr id="12292" name="内容占位符 2">
            <a:extLst>
              <a:ext uri="{FF2B5EF4-FFF2-40B4-BE49-F238E27FC236}">
                <a16:creationId xmlns:a16="http://schemas.microsoft.com/office/drawing/2014/main" id="{49188C88-1DAA-C30F-C6F9-782BCAD5AD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03350" y="3141663"/>
            <a:ext cx="6456363" cy="1584325"/>
          </a:xfrm>
        </p:spPr>
        <p:txBody>
          <a:bodyPr/>
          <a:lstStyle/>
          <a:p>
            <a:pPr indent="-255270" eaLnBrk="1" hangingPunct="1"/>
            <a:r>
              <a:rPr lang="en-US" altLang="zh-CN" sz="3200" dirty="0">
                <a:latin typeface="Times New Roman"/>
                <a:ea typeface="KaiTi"/>
                <a:cs typeface="Times New Roman"/>
              </a:rPr>
              <a:t>To use "I have? I don't have" about the family.</a:t>
            </a:r>
            <a:endParaRPr lang="en-US" altLang="zh-CN" sz="2500" dirty="0">
              <a:latin typeface="Times New Roman"/>
              <a:ea typeface="KaiTi"/>
              <a:cs typeface="Times New Roman"/>
            </a:endParaRPr>
          </a:p>
          <a:p>
            <a:pPr indent="-255270" eaLnBrk="1" hangingPunct="1"/>
            <a:endParaRPr lang="en-US" altLang="zh-CN" sz="2500">
              <a:cs typeface="Lucida Sans Unicode"/>
            </a:endParaRPr>
          </a:p>
          <a:p>
            <a:pPr indent="-255270" eaLnBrk="1" hangingPunct="1">
              <a:buNone/>
            </a:pPr>
            <a:r>
              <a:rPr lang="en-US" altLang="zh-CN" sz="2500" dirty="0">
                <a:ea typeface="黑体"/>
              </a:rPr>
              <a:t>            </a:t>
            </a:r>
            <a:endParaRPr lang="en-US" altLang="zh-CN" sz="2500" dirty="0">
              <a:ea typeface="黑体"/>
              <a:cs typeface="Lucida Sans Unicode"/>
            </a:endParaRPr>
          </a:p>
          <a:p>
            <a:pPr indent="-255270" eaLnBrk="1" hangingPunct="1">
              <a:buFont typeface="Wingdings" panose="05000000000000000000" pitchFamily="2" charset="2"/>
              <a:buNone/>
            </a:pPr>
            <a:endParaRPr lang="en-US" altLang="zh-CN" sz="2500">
              <a:cs typeface="Lucida Sans Unicode"/>
            </a:endParaRPr>
          </a:p>
        </p:txBody>
      </p:sp>
    </p:spTree>
  </p:cSld>
  <p:clrMapOvr>
    <a:masterClrMapping/>
  </p:clrMapOvr>
  <p:transition spd="slow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D7A02DFC-D54C-DC94-D62B-DFABDAF69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endParaRPr lang="zh-CN" altLang="en-US" sz="3600" dirty="0">
              <a:ea typeface="宋体" pitchFamily="2" charset="-122"/>
            </a:endParaRPr>
          </a:p>
        </p:txBody>
      </p:sp>
      <p:pic>
        <p:nvPicPr>
          <p:cNvPr id="24579" name="Picture 7" descr="C:\Users\Ayjan\Desktop\第四课 爸爸 妈妈\1.jpg">
            <a:extLst>
              <a:ext uri="{FF2B5EF4-FFF2-40B4-BE49-F238E27FC236}">
                <a16:creationId xmlns:a16="http://schemas.microsoft.com/office/drawing/2014/main" id="{E3E61EB6-B5CE-C29C-01F9-5E30732DC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" r="2129"/>
          <a:stretch>
            <a:fillRect/>
          </a:stretch>
        </p:blipFill>
        <p:spPr bwMode="auto">
          <a:xfrm>
            <a:off x="1187450" y="1412875"/>
            <a:ext cx="67151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云形标注 52">
            <a:extLst>
              <a:ext uri="{FF2B5EF4-FFF2-40B4-BE49-F238E27FC236}">
                <a16:creationId xmlns:a16="http://schemas.microsoft.com/office/drawing/2014/main" id="{F3551A11-2BB2-6470-11FC-65B641A35534}"/>
              </a:ext>
            </a:extLst>
          </p:cNvPr>
          <p:cNvSpPr/>
          <p:nvPr/>
        </p:nvSpPr>
        <p:spPr>
          <a:xfrm>
            <a:off x="5004048" y="260648"/>
            <a:ext cx="1800200" cy="1357868"/>
          </a:xfrm>
          <a:prstGeom prst="cloud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bàba</a:t>
            </a:r>
            <a:endParaRPr lang="en-US" altLang="zh-CN" sz="2400" b="1" dirty="0">
              <a:solidFill>
                <a:schemeClr val="bg2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eaLnBrk="1" hangingPunct="1">
              <a:defRPr/>
            </a:pPr>
            <a:r>
              <a:rPr lang="zh-CN" altLang="en-US" sz="36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爸爸</a:t>
            </a:r>
          </a:p>
        </p:txBody>
      </p:sp>
      <p:sp>
        <p:nvSpPr>
          <p:cNvPr id="5" name="云形标注 53">
            <a:extLst>
              <a:ext uri="{FF2B5EF4-FFF2-40B4-BE49-F238E27FC236}">
                <a16:creationId xmlns:a16="http://schemas.microsoft.com/office/drawing/2014/main" id="{B058E1DE-1EE3-1CA2-4B31-45F68F42D632}"/>
              </a:ext>
            </a:extLst>
          </p:cNvPr>
          <p:cNvSpPr/>
          <p:nvPr/>
        </p:nvSpPr>
        <p:spPr>
          <a:xfrm>
            <a:off x="2339752" y="260648"/>
            <a:ext cx="2088232" cy="1284720"/>
          </a:xfrm>
          <a:prstGeom prst="cloudCallout">
            <a:avLst>
              <a:gd name="adj1" fmla="val 14760"/>
              <a:gd name="adj2" fmla="val 7413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māma</a:t>
            </a:r>
            <a:endParaRPr lang="en-US" altLang="zh-CN" sz="2400" b="1" dirty="0">
              <a:solidFill>
                <a:schemeClr val="bg2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eaLnBrk="1" hangingPunct="1">
              <a:defRPr/>
            </a:pPr>
            <a:r>
              <a:rPr lang="zh-CN" altLang="en-US" sz="36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妈妈 </a:t>
            </a:r>
          </a:p>
        </p:txBody>
      </p:sp>
      <p:sp>
        <p:nvSpPr>
          <p:cNvPr id="6" name="云形标注 56">
            <a:extLst>
              <a:ext uri="{FF2B5EF4-FFF2-40B4-BE49-F238E27FC236}">
                <a16:creationId xmlns:a16="http://schemas.microsoft.com/office/drawing/2014/main" id="{DC00F75D-F549-CCB3-3329-77FCEB6DF2A0}"/>
              </a:ext>
            </a:extLst>
          </p:cNvPr>
          <p:cNvSpPr/>
          <p:nvPr/>
        </p:nvSpPr>
        <p:spPr>
          <a:xfrm>
            <a:off x="0" y="620688"/>
            <a:ext cx="1907704" cy="1163528"/>
          </a:xfrm>
          <a:prstGeom prst="cloudCallout">
            <a:avLst>
              <a:gd name="adj1" fmla="val 66696"/>
              <a:gd name="adj2" fmla="val 6012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ɡē</a:t>
            </a:r>
            <a:r>
              <a:rPr lang="zh-CN" altLang="en-US" sz="2400" b="1" dirty="0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ɡe</a:t>
            </a:r>
            <a:endParaRPr lang="en-US" altLang="zh-CN" sz="2400" b="1" dirty="0">
              <a:solidFill>
                <a:schemeClr val="bg2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eaLnBrk="1" hangingPunct="1">
              <a:defRPr/>
            </a:pPr>
            <a:r>
              <a:rPr lang="zh-CN" altLang="en-US" sz="36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哥哥</a:t>
            </a:r>
          </a:p>
        </p:txBody>
      </p:sp>
      <p:sp>
        <p:nvSpPr>
          <p:cNvPr id="7" name="云形标注 54">
            <a:extLst>
              <a:ext uri="{FF2B5EF4-FFF2-40B4-BE49-F238E27FC236}">
                <a16:creationId xmlns:a16="http://schemas.microsoft.com/office/drawing/2014/main" id="{393F6B98-FE1D-37ED-92BA-49076BA16AEB}"/>
              </a:ext>
            </a:extLst>
          </p:cNvPr>
          <p:cNvSpPr/>
          <p:nvPr/>
        </p:nvSpPr>
        <p:spPr>
          <a:xfrm>
            <a:off x="7236296" y="476672"/>
            <a:ext cx="1800200" cy="1428736"/>
          </a:xfrm>
          <a:prstGeom prst="cloudCallout">
            <a:avLst>
              <a:gd name="adj1" fmla="val -55742"/>
              <a:gd name="adj2" fmla="val 7646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jiě</a:t>
            </a:r>
            <a:r>
              <a:rPr lang="zh-CN" altLang="en-US" sz="2400" b="1" dirty="0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jie</a:t>
            </a:r>
            <a:endParaRPr lang="zh-CN" altLang="en-US" sz="2400" b="1" dirty="0">
              <a:solidFill>
                <a:schemeClr val="tx1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eaLnBrk="1" hangingPunct="1">
              <a:defRPr/>
            </a:pPr>
            <a:r>
              <a:rPr lang="zh-CN" altLang="en-US" sz="36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姐姐</a:t>
            </a:r>
          </a:p>
        </p:txBody>
      </p:sp>
      <p:sp>
        <p:nvSpPr>
          <p:cNvPr id="8" name="云形标注 57">
            <a:extLst>
              <a:ext uri="{FF2B5EF4-FFF2-40B4-BE49-F238E27FC236}">
                <a16:creationId xmlns:a16="http://schemas.microsoft.com/office/drawing/2014/main" id="{712F9386-2A2D-0B41-4B34-E330EE23FD9A}"/>
              </a:ext>
            </a:extLst>
          </p:cNvPr>
          <p:cNvSpPr/>
          <p:nvPr/>
        </p:nvSpPr>
        <p:spPr>
          <a:xfrm>
            <a:off x="539552" y="5589240"/>
            <a:ext cx="1786520" cy="1268760"/>
          </a:xfrm>
          <a:prstGeom prst="cloudCallout">
            <a:avLst>
              <a:gd name="adj1" fmla="val 58682"/>
              <a:gd name="adj2" fmla="val -5231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</a:t>
            </a: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dì</a:t>
            </a:r>
            <a:r>
              <a:rPr lang="en-US" altLang="zh-CN" sz="2400" b="1" dirty="0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di</a:t>
            </a:r>
            <a:r>
              <a:rPr lang="zh-CN" altLang="en-US" sz="36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弟弟</a:t>
            </a:r>
            <a:endParaRPr lang="zh-CN" altLang="en-US" sz="28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9" name="云形标注 55">
            <a:extLst>
              <a:ext uri="{FF2B5EF4-FFF2-40B4-BE49-F238E27FC236}">
                <a16:creationId xmlns:a16="http://schemas.microsoft.com/office/drawing/2014/main" id="{95969B88-BA64-56E3-64D0-D82F369ABB70}"/>
              </a:ext>
            </a:extLst>
          </p:cNvPr>
          <p:cNvSpPr/>
          <p:nvPr/>
        </p:nvSpPr>
        <p:spPr>
          <a:xfrm>
            <a:off x="6372200" y="5517232"/>
            <a:ext cx="2232248" cy="1214422"/>
          </a:xfrm>
          <a:prstGeom prst="cloudCallout">
            <a:avLst>
              <a:gd name="adj1" fmla="val -55814"/>
              <a:gd name="adj2" fmla="val -5989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mèi</a:t>
            </a:r>
            <a:r>
              <a:rPr lang="en-US" altLang="zh-CN" sz="2400" b="1" dirty="0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2400" b="1" dirty="0" err="1">
                <a:solidFill>
                  <a:schemeClr val="bg2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mei</a:t>
            </a:r>
            <a:r>
              <a:rPr lang="zh-CN" altLang="en-US" sz="36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妹妹</a:t>
            </a:r>
            <a:endParaRPr lang="zh-CN" altLang="en-US" sz="28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0" name="云形标注 58">
            <a:extLst>
              <a:ext uri="{FF2B5EF4-FFF2-40B4-BE49-F238E27FC236}">
                <a16:creationId xmlns:a16="http://schemas.microsoft.com/office/drawing/2014/main" id="{41ADEE26-F16B-DAC2-DDE2-9A34D6B8D330}"/>
              </a:ext>
            </a:extLst>
          </p:cNvPr>
          <p:cNvSpPr/>
          <p:nvPr/>
        </p:nvSpPr>
        <p:spPr>
          <a:xfrm>
            <a:off x="3707904" y="5589240"/>
            <a:ext cx="1714512" cy="1097220"/>
          </a:xfrm>
          <a:prstGeom prst="cloudCallout">
            <a:avLst>
              <a:gd name="adj1" fmla="val -7853"/>
              <a:gd name="adj2" fmla="val -8460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40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DA0B3FD-3327-130A-85F8-0EAF4BE34293}"/>
              </a:ext>
            </a:extLst>
          </p:cNvPr>
          <p:cNvSpPr/>
          <p:nvPr/>
        </p:nvSpPr>
        <p:spPr>
          <a:xfrm>
            <a:off x="2484438" y="333375"/>
            <a:ext cx="3584575" cy="8778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>
                <a:latin typeface="Cooper Std Black" pitchFamily="18" charset="0"/>
              </a:rPr>
              <a:t>Match Up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35B8A60-1982-990C-667A-9641E8F7DE33}"/>
              </a:ext>
            </a:extLst>
          </p:cNvPr>
          <p:cNvSpPr/>
          <p:nvPr/>
        </p:nvSpPr>
        <p:spPr>
          <a:xfrm>
            <a:off x="1258888" y="1628775"/>
            <a:ext cx="2592387" cy="446405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742950" indent="-742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哥哥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姐姐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妈妈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妹妹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弟弟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爸爸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C6D3F1D-79A7-1E88-535F-06C41CEC0A37}"/>
              </a:ext>
            </a:extLst>
          </p:cNvPr>
          <p:cNvSpPr/>
          <p:nvPr/>
        </p:nvSpPr>
        <p:spPr>
          <a:xfrm>
            <a:off x="4500563" y="1916113"/>
            <a:ext cx="4048125" cy="36512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742950" indent="-742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AutoNum type="alphaUcPeriod"/>
              <a:defRPr/>
            </a:pPr>
            <a:r>
              <a:rPr lang="en-US" altLang="zh-CN" sz="32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Father</a:t>
            </a:r>
          </a:p>
          <a:p>
            <a:pPr eaLnBrk="1" hangingPunct="1">
              <a:buFontTx/>
              <a:buAutoNum type="alphaUcPeriod"/>
              <a:defRPr/>
            </a:pPr>
            <a:r>
              <a:rPr lang="en-US" altLang="zh-CN" sz="32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Mother</a:t>
            </a:r>
          </a:p>
          <a:p>
            <a:pPr eaLnBrk="1" hangingPunct="1">
              <a:buFontTx/>
              <a:buAutoNum type="alphaUcPeriod"/>
              <a:defRPr/>
            </a:pPr>
            <a:r>
              <a:rPr lang="en-US" altLang="zh-CN" sz="32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Older brother</a:t>
            </a:r>
          </a:p>
          <a:p>
            <a:pPr eaLnBrk="1" hangingPunct="1">
              <a:buFontTx/>
              <a:buAutoNum type="alphaUcPeriod"/>
              <a:defRPr/>
            </a:pPr>
            <a:r>
              <a:rPr lang="en-US" altLang="zh-CN" sz="32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Younger brother</a:t>
            </a:r>
          </a:p>
          <a:p>
            <a:pPr eaLnBrk="1" hangingPunct="1">
              <a:buFontTx/>
              <a:buAutoNum type="alphaUcPeriod"/>
              <a:defRPr/>
            </a:pPr>
            <a:r>
              <a:rPr lang="en-US" altLang="zh-CN" sz="32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Older sister</a:t>
            </a:r>
          </a:p>
          <a:p>
            <a:pPr eaLnBrk="1" hangingPunct="1">
              <a:buFontTx/>
              <a:buAutoNum type="alphaUcPeriod"/>
              <a:defRPr/>
            </a:pPr>
            <a:r>
              <a:rPr lang="en-US" altLang="zh-CN" sz="32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Younger sister</a:t>
            </a:r>
          </a:p>
        </p:txBody>
      </p:sp>
      <p:sp>
        <p:nvSpPr>
          <p:cNvPr id="25605" name="Footer Placeholder 1">
            <a:extLst>
              <a:ext uri="{FF2B5EF4-FFF2-40B4-BE49-F238E27FC236}">
                <a16:creationId xmlns:a16="http://schemas.microsoft.com/office/drawing/2014/main" id="{ADD54061-61BF-7673-E3CE-8578CF37C798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DA0B3FD-3327-130A-85F8-0EAF4BE34293}"/>
              </a:ext>
            </a:extLst>
          </p:cNvPr>
          <p:cNvSpPr/>
          <p:nvPr/>
        </p:nvSpPr>
        <p:spPr>
          <a:xfrm>
            <a:off x="255948" y="132093"/>
            <a:ext cx="8400989" cy="15823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tIns="45720" rIns="91440" bIns="45720" anchor="ctr"/>
          <a:lstStyle/>
          <a:p>
            <a:pPr algn="ctr" eaLnBrk="1" hangingPunct="1">
              <a:defRPr/>
            </a:pPr>
            <a:r>
              <a:rPr lang="en-US" sz="3200" dirty="0">
                <a:latin typeface="Cooper Std Black"/>
              </a:rPr>
              <a:t>Listen to Groovy Paulie and friends.</a:t>
            </a:r>
          </a:p>
          <a:p>
            <a:pPr algn="ctr">
              <a:defRPr/>
            </a:pPr>
            <a:r>
              <a:rPr lang="en-US" sz="3200" dirty="0">
                <a:latin typeface="Cooper Std Black"/>
              </a:rPr>
              <a:t>How do you say " have" and "not have"?</a:t>
            </a:r>
            <a:endParaRPr lang="en-US" sz="3200" dirty="0">
              <a:latin typeface="Cooper Std Black" pitchFamily="18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35B8A60-1982-990C-667A-9641E8F7DE33}"/>
              </a:ext>
            </a:extLst>
          </p:cNvPr>
          <p:cNvSpPr/>
          <p:nvPr/>
        </p:nvSpPr>
        <p:spPr>
          <a:xfrm>
            <a:off x="-2853037" y="1830058"/>
            <a:ext cx="2592387" cy="446405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742950" indent="-742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哥哥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姐姐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妈妈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妹妹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弟弟</a:t>
            </a:r>
            <a:endParaRPr lang="en-US" altLang="zh-CN" sz="400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 typeface="Calibri" panose="020F0502020204030204" pitchFamily="34" charset="0"/>
              <a:buAutoNum type="arabicPeriod"/>
              <a:defRPr/>
            </a:pPr>
            <a:r>
              <a:rPr lang="zh-CN" altLang="en-US" sz="4000">
                <a:latin typeface="Calibri" panose="020F050202020403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爸爸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C6D3F1D-79A7-1E88-535F-06C41CEC0A37}"/>
              </a:ext>
            </a:extLst>
          </p:cNvPr>
          <p:cNvSpPr/>
          <p:nvPr/>
        </p:nvSpPr>
        <p:spPr>
          <a:xfrm>
            <a:off x="647431" y="2275546"/>
            <a:ext cx="4910767" cy="114959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lvl1pPr marL="742950" indent="-742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defRPr/>
            </a:pPr>
            <a:endParaRPr lang="en-US" altLang="zh-CN" sz="3200" dirty="0">
              <a:latin typeface="Calibri"/>
              <a:ea typeface="KaiTi"/>
              <a:cs typeface="Arial"/>
            </a:endParaRPr>
          </a:p>
          <a:p>
            <a:pPr marL="0" indent="0">
              <a:defRPr/>
            </a:pPr>
            <a:r>
              <a:rPr lang="en-US" sz="3200" b="1" dirty="0">
                <a:solidFill>
                  <a:srgbClr val="00B050"/>
                </a:solidFill>
                <a:latin typeface="Lucida Sans Unicode"/>
                <a:ea typeface="KaiTi"/>
                <a:cs typeface="Lucida Sans Unicode"/>
              </a:rPr>
              <a:t>to have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defRPr/>
            </a:pPr>
            <a:endParaRPr lang="en-US" altLang="zh-CN" sz="3200" dirty="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605" name="Footer Placeholder 1">
            <a:extLst>
              <a:ext uri="{FF2B5EF4-FFF2-40B4-BE49-F238E27FC236}">
                <a16:creationId xmlns:a16="http://schemas.microsoft.com/office/drawing/2014/main" id="{ADD54061-61BF-7673-E3CE-8578CF37C798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2" name="Online Media 1" title="I love my family 我爱我的家人 (wǒ ài wǒ de jiā rén) by Groovi Pauli &amp; Friends">
            <a:hlinkClick r:id="" action="ppaction://media"/>
            <a:extLst>
              <a:ext uri="{FF2B5EF4-FFF2-40B4-BE49-F238E27FC236}">
                <a16:creationId xmlns:a16="http://schemas.microsoft.com/office/drawing/2014/main" id="{583544F3-4013-C4BA-29CE-67617190FD2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07509" y="2035714"/>
            <a:ext cx="1993661" cy="11475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F58292-23B8-67E3-6B43-2048B6E6041D}"/>
              </a:ext>
            </a:extLst>
          </p:cNvPr>
          <p:cNvSpPr txBox="1"/>
          <p:nvPr/>
        </p:nvSpPr>
        <p:spPr>
          <a:xfrm>
            <a:off x="4350588" y="2352137"/>
            <a:ext cx="106105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1">
                <a:solidFill>
                  <a:srgbClr val="00B050"/>
                </a:solidFill>
                <a:latin typeface="Arial"/>
                <a:ea typeface="KaiTi"/>
                <a:cs typeface="Arial"/>
              </a:rPr>
              <a:t>有</a:t>
            </a:r>
            <a:endParaRPr lang="en-US" sz="600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DA3DA6-65AE-8CBB-BF7C-649CD775433E}"/>
              </a:ext>
            </a:extLst>
          </p:cNvPr>
          <p:cNvSpPr txBox="1"/>
          <p:nvPr/>
        </p:nvSpPr>
        <p:spPr>
          <a:xfrm>
            <a:off x="2955984" y="2495909"/>
            <a:ext cx="10610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latin typeface="Arial"/>
                <a:ea typeface="宋体"/>
                <a:cs typeface="Arial"/>
              </a:rPr>
              <a:t>yǒu</a:t>
            </a:r>
            <a:r>
              <a:rPr lang="en-US" sz="3600" dirty="0">
                <a:latin typeface="Arial"/>
                <a:ea typeface="宋体"/>
                <a:cs typeface="Arial"/>
              </a:rPr>
              <a:t> </a:t>
            </a:r>
            <a:endParaRPr lang="en-US" sz="3600" dirty="0">
              <a:latin typeface="Arial"/>
              <a:ea typeface="宋体"/>
            </a:endParaRPr>
          </a:p>
        </p:txBody>
      </p:sp>
      <p:sp>
        <p:nvSpPr>
          <p:cNvPr id="6" name="Rounded Rectangle 19">
            <a:extLst>
              <a:ext uri="{FF2B5EF4-FFF2-40B4-BE49-F238E27FC236}">
                <a16:creationId xmlns:a16="http://schemas.microsoft.com/office/drawing/2014/main" id="{009D909B-0CFA-2ED0-4721-6869D5AC035F}"/>
              </a:ext>
            </a:extLst>
          </p:cNvPr>
          <p:cNvSpPr/>
          <p:nvPr/>
        </p:nvSpPr>
        <p:spPr>
          <a:xfrm>
            <a:off x="647430" y="3655772"/>
            <a:ext cx="7642465" cy="114959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lvl1pPr marL="742950" indent="-742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defRPr/>
            </a:pPr>
            <a:endParaRPr lang="en-US" altLang="zh-CN" sz="3200" dirty="0">
              <a:latin typeface="Calibri"/>
              <a:ea typeface="KaiTi"/>
              <a:cs typeface="Arial"/>
            </a:endParaRPr>
          </a:p>
          <a:p>
            <a:pPr marL="0" indent="0">
              <a:defRPr/>
            </a:pPr>
            <a:r>
              <a:rPr lang="en-US" sz="3200" b="1" dirty="0">
                <a:solidFill>
                  <a:schemeClr val="accent2"/>
                </a:solidFill>
                <a:latin typeface="Lucida Sans Unicode"/>
                <a:ea typeface="KaiTi"/>
                <a:cs typeface="Lucida Sans Unicode"/>
              </a:rPr>
              <a:t>not</a:t>
            </a:r>
            <a:r>
              <a:rPr lang="en-US" sz="3200" b="1" dirty="0">
                <a:solidFill>
                  <a:srgbClr val="7030A0"/>
                </a:solidFill>
                <a:latin typeface="Lucida Sans Unicode"/>
                <a:ea typeface="KaiTi"/>
                <a:cs typeface="Lucida Sans Unicode"/>
              </a:rPr>
              <a:t> </a:t>
            </a:r>
            <a:r>
              <a:rPr lang="en-US" sz="3200" b="1" dirty="0">
                <a:solidFill>
                  <a:srgbClr val="00B050"/>
                </a:solidFill>
                <a:latin typeface="Lucida Sans Unicode"/>
                <a:ea typeface="KaiTi"/>
                <a:cs typeface="Lucida Sans Unicode"/>
              </a:rPr>
              <a:t>to have</a:t>
            </a:r>
            <a:r>
              <a:rPr lang="en-US" altLang="zh-CN" sz="3200" dirty="0">
                <a:latin typeface="Calibri"/>
                <a:ea typeface="KaiTi"/>
                <a:cs typeface="Arial"/>
              </a:rPr>
              <a:t> </a:t>
            </a:r>
            <a:endParaRPr lang="en-US" altLang="zh-CN" sz="3200" dirty="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indent="0">
              <a:defRPr/>
            </a:pPr>
            <a:endParaRPr lang="en-US" altLang="zh-CN" sz="3200" dirty="0">
              <a:latin typeface="Calibri" panose="020F050202020403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C74271-DCA5-C162-6D25-A5E80B729E27}"/>
              </a:ext>
            </a:extLst>
          </p:cNvPr>
          <p:cNvSpPr txBox="1"/>
          <p:nvPr/>
        </p:nvSpPr>
        <p:spPr>
          <a:xfrm>
            <a:off x="3301042" y="3948023"/>
            <a:ext cx="226874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latin typeface="Arial"/>
                <a:ea typeface="宋体"/>
                <a:cs typeface="Arial"/>
              </a:rPr>
              <a:t>méi</a:t>
            </a:r>
            <a:r>
              <a:rPr lang="en-US" sz="3600" dirty="0">
                <a:latin typeface="Arial"/>
                <a:ea typeface="宋体"/>
                <a:cs typeface="Arial"/>
              </a:rPr>
              <a:t>   </a:t>
            </a:r>
            <a:r>
              <a:rPr lang="en-US" sz="3600" dirty="0" err="1">
                <a:latin typeface="Arial"/>
                <a:ea typeface="宋体"/>
                <a:cs typeface="Arial"/>
              </a:rPr>
              <a:t>yǒu</a:t>
            </a:r>
            <a:endParaRPr lang="en-US" sz="3600" dirty="0" err="1">
              <a:latin typeface="Arial"/>
              <a:ea typeface="宋体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789C6A-DB31-86A0-235A-856682C913E7}"/>
              </a:ext>
            </a:extLst>
          </p:cNvPr>
          <p:cNvSpPr txBox="1"/>
          <p:nvPr/>
        </p:nvSpPr>
        <p:spPr>
          <a:xfrm>
            <a:off x="6219645" y="3775494"/>
            <a:ext cx="274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1">
                <a:solidFill>
                  <a:srgbClr val="FF0000"/>
                </a:solidFill>
                <a:latin typeface="Arial"/>
                <a:ea typeface="KaiTi"/>
                <a:cs typeface="Arial"/>
              </a:rPr>
              <a:t>没</a:t>
            </a:r>
            <a:r>
              <a:rPr lang="zh-CN" altLang="en-US" sz="6000" b="1">
                <a:solidFill>
                  <a:srgbClr val="00B050"/>
                </a:solidFill>
                <a:latin typeface="Arial"/>
                <a:ea typeface="KaiTi"/>
                <a:cs typeface="Arial"/>
              </a:rPr>
              <a:t>有</a:t>
            </a:r>
            <a:endParaRPr lang="en-US" sz="6000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9775236"/>
      </p:ext>
    </p:extLst>
  </p:cSld>
  <p:clrMapOvr>
    <a:masterClrMapping/>
  </p:clrMapOvr>
  <p:transition spd="slow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39643A43-5AB2-E945-0A27-DD6CA221B01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528" y="5229200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en-GB" altLang="zh-CN" sz="3600" dirty="0">
                <a:ea typeface="宋体" pitchFamily="2" charset="-122"/>
              </a:rPr>
              <a:t>                   </a:t>
            </a:r>
            <a:r>
              <a:rPr lang="en-US" altLang="zh-CN" sz="3600" dirty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____ </a:t>
            </a:r>
            <a:r>
              <a:rPr lang="zh-CN" altLang="en-GB" sz="3600" dirty="0">
                <a:solidFill>
                  <a:schemeClr val="accent2"/>
                </a:solidFill>
                <a:latin typeface="KaiTi" pitchFamily="49" charset="-122"/>
                <a:ea typeface="KaiTi" pitchFamily="49" charset="-122"/>
              </a:rPr>
              <a:t>和 </a:t>
            </a:r>
            <a:r>
              <a:rPr lang="en-US" altLang="zh-CN" sz="3600" dirty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____</a:t>
            </a:r>
            <a:endParaRPr lang="zh-CN" altLang="en-US" sz="3600" dirty="0">
              <a:solidFill>
                <a:schemeClr val="tx1"/>
              </a:solidFill>
              <a:ea typeface="宋体" pitchFamily="2" charset="-122"/>
            </a:endParaRPr>
          </a:p>
        </p:txBody>
      </p:sp>
      <p:pic>
        <p:nvPicPr>
          <p:cNvPr id="33795" name="Picture 7" descr="C:\Users\Ayjan\Desktop\第四课 爸爸 妈妈\1.jpg">
            <a:extLst>
              <a:ext uri="{FF2B5EF4-FFF2-40B4-BE49-F238E27FC236}">
                <a16:creationId xmlns:a16="http://schemas.microsoft.com/office/drawing/2014/main" id="{43B1C97F-B609-B7CF-56D2-B01D9D665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" r="2129"/>
          <a:stretch>
            <a:fillRect/>
          </a:stretch>
        </p:blipFill>
        <p:spPr bwMode="auto">
          <a:xfrm>
            <a:off x="1258888" y="836613"/>
            <a:ext cx="67151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D1244A1-D3DD-8038-0587-DAFCA674F9C0}"/>
              </a:ext>
            </a:extLst>
          </p:cNvPr>
          <p:cNvSpPr/>
          <p:nvPr/>
        </p:nvSpPr>
        <p:spPr>
          <a:xfrm>
            <a:off x="468313" y="4292600"/>
            <a:ext cx="81359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5400" b="1" dirty="0">
                <a:solidFill>
                  <a:srgbClr val="2C2600"/>
                </a:solidFill>
                <a:latin typeface="KaiTi" pitchFamily="49" charset="-122"/>
                <a:ea typeface="KaiTi" pitchFamily="49" charset="-122"/>
              </a:rPr>
              <a:t>我</a:t>
            </a:r>
            <a:r>
              <a:rPr lang="en-GB" altLang="zh-CN" sz="4000" b="1" dirty="0">
                <a:solidFill>
                  <a:srgbClr val="2C2600"/>
                </a:solidFill>
                <a:latin typeface="KaiTi" pitchFamily="49" charset="-122"/>
                <a:ea typeface="KaiTi" pitchFamily="49" charset="-122"/>
              </a:rPr>
              <a:t>+</a:t>
            </a:r>
            <a:r>
              <a:rPr lang="zh-CN" altLang="en-US" sz="5400" b="1" dirty="0">
                <a:solidFill>
                  <a:srgbClr val="FF0066"/>
                </a:solidFill>
                <a:latin typeface="KaiTi" pitchFamily="49" charset="-122"/>
                <a:ea typeface="KaiTi" pitchFamily="49" charset="-122"/>
              </a:rPr>
              <a:t>有</a:t>
            </a:r>
            <a:r>
              <a:rPr lang="en-US" altLang="zh-CN" sz="5400" b="1" dirty="0">
                <a:solidFill>
                  <a:srgbClr val="2C2600"/>
                </a:solidFill>
                <a:latin typeface="KaiTi" pitchFamily="49" charset="-122"/>
                <a:ea typeface="KaiTi" pitchFamily="49" charset="-122"/>
              </a:rPr>
              <a:t>/</a:t>
            </a:r>
            <a:r>
              <a:rPr lang="zh-CN" altLang="en-US" sz="5400" b="1" dirty="0">
                <a:solidFill>
                  <a:srgbClr val="7030A0"/>
                </a:solidFill>
                <a:latin typeface="KaiTi" pitchFamily="49" charset="-122"/>
                <a:ea typeface="KaiTi" pitchFamily="49" charset="-122"/>
              </a:rPr>
              <a:t>没</a:t>
            </a:r>
            <a:r>
              <a:rPr lang="zh-CN" altLang="en-US" sz="5400" b="1" dirty="0">
                <a:solidFill>
                  <a:srgbClr val="FF0066"/>
                </a:solidFill>
                <a:latin typeface="KaiTi" pitchFamily="49" charset="-122"/>
                <a:ea typeface="KaiTi" pitchFamily="49" charset="-122"/>
              </a:rPr>
              <a:t>有</a:t>
            </a:r>
            <a:r>
              <a:rPr lang="zh-CN" altLang="en-US" sz="4800" b="1" dirty="0">
                <a:solidFill>
                  <a:srgbClr val="2C2600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en-US" altLang="zh-CN" sz="4000" b="1" dirty="0">
                <a:solidFill>
                  <a:srgbClr val="2C2600"/>
                </a:solidFill>
                <a:latin typeface="KaiTi" pitchFamily="49" charset="-122"/>
                <a:ea typeface="KaiTi" pitchFamily="49" charset="-122"/>
              </a:rPr>
              <a:t>+ </a:t>
            </a:r>
            <a:r>
              <a:rPr lang="en-US" altLang="zh-CN" sz="4000" b="1" dirty="0">
                <a:solidFill>
                  <a:srgbClr val="2C2600"/>
                </a:solidFill>
                <a:latin typeface="Times New Roman" pitchFamily="18" charset="0"/>
                <a:ea typeface="KaiTi" pitchFamily="49" charset="-122"/>
                <a:cs typeface="Times New Roman" pitchFamily="18" charset="0"/>
              </a:rPr>
              <a:t>family members</a:t>
            </a:r>
            <a:endParaRPr lang="en-GB" sz="4800" b="1" dirty="0">
              <a:solidFill>
                <a:srgbClr val="2C2600"/>
              </a:solidFill>
              <a:latin typeface="Times New Roman" pitchFamily="18" charset="0"/>
              <a:ea typeface="KaiTi" pitchFamily="49" charset="-122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63F9A4-634E-32C3-A1CC-2084F45049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39752" y="152400"/>
            <a:ext cx="4536504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GB" altLang="zh-CN" sz="2900" dirty="0">
                <a:solidFill>
                  <a:schemeClr val="tx1"/>
                </a:solidFill>
              </a:rPr>
            </a:br>
            <a:r>
              <a:rPr lang="en-US" altLang="zh-CN" sz="3200" dirty="0">
                <a:solidFill>
                  <a:srgbClr val="002060"/>
                </a:solidFill>
                <a:ea typeface="KaiTi" pitchFamily="49" charset="-122"/>
                <a:cs typeface="Arial" charset="0"/>
              </a:rPr>
              <a:t> </a:t>
            </a:r>
            <a:r>
              <a:rPr lang="en-US" altLang="zh-CN" sz="3600" dirty="0">
                <a:solidFill>
                  <a:srgbClr val="002060"/>
                </a:solidFill>
                <a:ea typeface="KaiTi" pitchFamily="49" charset="-122"/>
                <a:cs typeface="Arial" charset="0"/>
              </a:rPr>
              <a:t>Sentence pattern: </a:t>
            </a:r>
            <a:br>
              <a:rPr lang="en-GB" altLang="zh-CN" dirty="0">
                <a:solidFill>
                  <a:srgbClr val="000066"/>
                </a:solidFill>
              </a:rPr>
            </a:br>
            <a:endParaRPr lang="en-GB" altLang="zh-CN" dirty="0">
              <a:solidFill>
                <a:srgbClr val="000066"/>
              </a:solidFill>
            </a:endParaRPr>
          </a:p>
        </p:txBody>
      </p:sp>
      <p:sp>
        <p:nvSpPr>
          <p:cNvPr id="34820" name="Content Placeholder 2">
            <a:extLst>
              <a:ext uri="{FF2B5EF4-FFF2-40B4-BE49-F238E27FC236}">
                <a16:creationId xmlns:a16="http://schemas.microsoft.com/office/drawing/2014/main" id="{5FBDC892-6B1E-594C-08D2-B72C925B7E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288" y="692150"/>
            <a:ext cx="8353425" cy="4335463"/>
          </a:xfrm>
        </p:spPr>
        <p:txBody>
          <a:bodyPr/>
          <a:lstStyle/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endParaRPr lang="en-US" altLang="zh-CN" sz="400" b="1">
              <a:cs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endParaRPr lang="en-US" altLang="zh-CN" sz="400" b="1">
              <a:cs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altLang="zh-CN" sz="400" b="1">
                <a:cs typeface="Arial" panose="020B0604020202020204" pitchFamily="34" charset="0"/>
              </a:rPr>
              <a:t>                          </a:t>
            </a:r>
            <a:r>
              <a:rPr lang="zh-CN" altLang="en-US" sz="400" b="1">
                <a:cs typeface="Arial" panose="020B0604020202020204" pitchFamily="34" charset="0"/>
              </a:rPr>
              <a:t>  </a:t>
            </a:r>
            <a:endParaRPr lang="en-US" altLang="zh-CN" sz="400" b="1">
              <a:cs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zh-CN" altLang="en-US" b="1">
                <a:ea typeface="KaiTi" panose="02010609060101010101" pitchFamily="49" charset="-122"/>
                <a:cs typeface="Arial" panose="020B0604020202020204" pitchFamily="34" charset="0"/>
              </a:rPr>
              <a:t>                                              </a:t>
            </a:r>
            <a:r>
              <a:rPr lang="en-US" altLang="zh-CN">
                <a:solidFill>
                  <a:srgbClr val="7030A0"/>
                </a:solidFill>
                <a:ea typeface="KaiTi" panose="02010609060101010101" pitchFamily="49" charset="-122"/>
                <a:cs typeface="Arial" panose="020B0604020202020204" pitchFamily="34" charset="0"/>
              </a:rPr>
              <a:t>                        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n-US" altLang="zh-CN" sz="3400">
                <a:latin typeface="Arial" panose="020B0604020202020204" pitchFamily="34" charset="0"/>
              </a:rPr>
              <a:t>         yǒu                          méi      yǒu 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altLang="zh-CN" sz="3300">
              <a:solidFill>
                <a:srgbClr val="244583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altLang="zh-CN" sz="3300">
              <a:solidFill>
                <a:srgbClr val="244583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zh-CN" altLang="en-US" sz="11700" b="1">
                <a:solidFill>
                  <a:srgbClr val="CC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11700" b="1">
                <a:solidFill>
                  <a:srgbClr val="FF0066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</a:t>
            </a:r>
            <a:r>
              <a:rPr lang="zh-CN" altLang="en-US" sz="11700" b="1">
                <a:solidFill>
                  <a:srgbClr val="FF3399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11700" b="1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en-US" altLang="zh-CN" sz="11700" b="1">
                <a:solidFill>
                  <a:srgbClr val="FF3399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11700" b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没</a:t>
            </a:r>
            <a:r>
              <a:rPr lang="zh-CN" altLang="en-US" sz="11700" b="1">
                <a:solidFill>
                  <a:srgbClr val="FF3399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</a:t>
            </a:r>
            <a:endParaRPr lang="zh-CN" altLang="en-US" sz="11700" b="1">
              <a:solidFill>
                <a:srgbClr val="00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altLang="zh-CN" sz="4000" b="1">
              <a:solidFill>
                <a:srgbClr val="000066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n-US" altLang="zh-CN" sz="3600" b="1">
                <a:solidFill>
                  <a:srgbClr val="000066"/>
                </a:solidFill>
                <a:ea typeface="KaiTi" panose="02010609060101010101" pitchFamily="49" charset="-122"/>
              </a:rPr>
              <a:t>      </a:t>
            </a:r>
            <a:r>
              <a:rPr lang="en-US" altLang="zh-CN" sz="3600" b="1">
                <a:solidFill>
                  <a:srgbClr val="FF3399"/>
                </a:solidFill>
                <a:ea typeface="KaiTi" panose="02010609060101010101" pitchFamily="49" charset="-122"/>
              </a:rPr>
              <a:t>to have</a:t>
            </a:r>
            <a:r>
              <a:rPr lang="en-US" altLang="zh-CN" sz="3600" b="1">
                <a:solidFill>
                  <a:srgbClr val="000066"/>
                </a:solidFill>
                <a:ea typeface="KaiTi" panose="02010609060101010101" pitchFamily="49" charset="-122"/>
              </a:rPr>
              <a:t>               </a:t>
            </a:r>
            <a:r>
              <a:rPr lang="en-US" altLang="zh-CN" sz="3600" b="1">
                <a:solidFill>
                  <a:srgbClr val="7030A0"/>
                </a:solidFill>
                <a:ea typeface="KaiTi" panose="02010609060101010101" pitchFamily="49" charset="-122"/>
              </a:rPr>
              <a:t> not </a:t>
            </a:r>
            <a:r>
              <a:rPr lang="en-US" altLang="zh-CN" sz="3600" b="1">
                <a:solidFill>
                  <a:srgbClr val="FF0066"/>
                </a:solidFill>
                <a:ea typeface="KaiTi" panose="02010609060101010101" pitchFamily="49" charset="-122"/>
              </a:rPr>
              <a:t>to have</a:t>
            </a: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altLang="zh-CN" sz="400" b="1">
                <a:ea typeface="华文中宋" pitchFamily="2" charset="-122"/>
              </a:rPr>
              <a:t>     </a:t>
            </a: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endParaRPr lang="en-US" altLang="zh-CN" sz="600">
              <a:ea typeface="华文中宋" pitchFamily="2" charset="-122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endParaRPr lang="en-GB" altLang="zh-CN" sz="600">
              <a:ea typeface="华文中宋" pitchFamily="2" charset="-122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endParaRPr lang="en-GB" altLang="zh-CN" sz="600">
              <a:ea typeface="华文中宋" pitchFamily="2" charset="-122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endParaRPr lang="zh-CN" altLang="en-US" sz="600"/>
          </a:p>
          <a:p>
            <a:pPr eaLnBrk="1" hangingPunct="1">
              <a:lnSpc>
                <a:spcPct val="50000"/>
              </a:lnSpc>
            </a:pPr>
            <a:endParaRPr lang="en-GB" altLang="en-US" sz="600">
              <a:ea typeface="黑体" panose="02010609060101010101" pitchFamily="2" charset="-122"/>
            </a:endParaRPr>
          </a:p>
          <a:p>
            <a:pPr eaLnBrk="1" hangingPunct="1">
              <a:lnSpc>
                <a:spcPct val="50000"/>
              </a:lnSpc>
            </a:pPr>
            <a:endParaRPr lang="en-GB" altLang="en-US" sz="6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422B2A18-8DB3-14A8-ACA5-EAB0EC9EB38F}"/>
              </a:ext>
            </a:extLst>
          </p:cNvPr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36867" name="Rectangle 6">
            <a:extLst>
              <a:ext uri="{FF2B5EF4-FFF2-40B4-BE49-F238E27FC236}">
                <a16:creationId xmlns:a16="http://schemas.microsoft.com/office/drawing/2014/main" id="{F15661B4-3D56-B283-805B-64166345C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484813"/>
            <a:ext cx="806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  <a:endParaRPr lang="zh-CN" altLang="zh-CN" sz="280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36868" name="Picture 2">
            <a:extLst>
              <a:ext uri="{FF2B5EF4-FFF2-40B4-BE49-F238E27FC236}">
                <a16:creationId xmlns:a16="http://schemas.microsoft.com/office/drawing/2014/main" id="{D83B7F53-8330-2417-4336-7BE9F43C9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" b="73"/>
          <a:stretch>
            <a:fillRect/>
          </a:stretch>
        </p:blipFill>
        <p:spPr bwMode="gray">
          <a:xfrm>
            <a:off x="2195513" y="549275"/>
            <a:ext cx="5219700" cy="391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331CFF-B6E3-6F72-3A68-A08A56A6B3E7}"/>
              </a:ext>
            </a:extLst>
          </p:cNvPr>
          <p:cNvSpPr/>
          <p:nvPr/>
        </p:nvSpPr>
        <p:spPr>
          <a:xfrm>
            <a:off x="434376" y="4307666"/>
            <a:ext cx="8019511" cy="187743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en-GB" altLang="zh-CN" dirty="0">
                <a:solidFill>
                  <a:srgbClr val="002060"/>
                </a:solidFill>
                <a:latin typeface="Arial" charset="0"/>
                <a:ea typeface="KaiTi" pitchFamily="49" charset="-122"/>
                <a:cs typeface="Arial" charset="0"/>
              </a:rPr>
              <a:t>Example: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GB" altLang="zh-CN" dirty="0">
              <a:solidFill>
                <a:srgbClr val="002060"/>
              </a:solidFill>
              <a:latin typeface="Arial" charset="0"/>
              <a:ea typeface="KaiTi" pitchFamily="49" charset="-122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zh-CN" altLang="en-US" sz="40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  <a:ea typeface="KaiTi" pitchFamily="49" charset="-122"/>
                <a:cs typeface="Arial" charset="0"/>
              </a:rPr>
              <a:t>我</a:t>
            </a:r>
            <a:r>
              <a:rPr lang="zh-CN" altLang="en-US" sz="4000" dirty="0">
                <a:solidFill>
                  <a:srgbClr val="FFFF00"/>
                </a:solidFill>
                <a:latin typeface="Arial" charset="0"/>
                <a:ea typeface="KaiTi" pitchFamily="49" charset="-122"/>
                <a:cs typeface="Arial" charset="0"/>
              </a:rPr>
              <a:t>有</a:t>
            </a:r>
            <a:r>
              <a:rPr lang="zh-CN" altLang="en-US" sz="40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  <a:ea typeface="KaiTi" pitchFamily="49" charset="-122"/>
                <a:cs typeface="Arial" charset="0"/>
              </a:rPr>
              <a:t>爸爸。 </a:t>
            </a:r>
            <a:r>
              <a:rPr lang="en-GB" altLang="zh-CN" sz="3200" dirty="0">
                <a:solidFill>
                  <a:schemeClr val="bg1"/>
                </a:solidFill>
                <a:latin typeface="Times New Roman" pitchFamily="18" charset="0"/>
                <a:ea typeface="KaiTi" pitchFamily="49" charset="-122"/>
                <a:cs typeface="Times New Roman" pitchFamily="18" charset="0"/>
              </a:rPr>
              <a:t>I have a father.</a:t>
            </a:r>
            <a:endParaRPr lang="en-GB" altLang="zh-CN" sz="2800" dirty="0">
              <a:solidFill>
                <a:schemeClr val="bg1"/>
              </a:solidFill>
              <a:latin typeface="Times New Roman" pitchFamily="18" charset="0"/>
              <a:ea typeface="KaiTi" pitchFamily="49" charset="-122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zh-CN" altLang="en-US" sz="4000">
                <a:solidFill>
                  <a:srgbClr val="99CCFF"/>
                </a:solidFill>
                <a:latin typeface="Arial"/>
                <a:ea typeface="KaiTi"/>
                <a:cs typeface="Arial"/>
              </a:rPr>
              <a:t>我</a:t>
            </a:r>
            <a:r>
              <a:rPr lang="zh-CN" altLang="en-US" sz="4000">
                <a:solidFill>
                  <a:srgbClr val="FF0066"/>
                </a:solidFill>
                <a:latin typeface="Arial"/>
                <a:ea typeface="KaiTi"/>
                <a:cs typeface="Arial"/>
              </a:rPr>
              <a:t>没</a:t>
            </a:r>
            <a:r>
              <a:rPr lang="zh-CN" altLang="en-US" sz="4000">
                <a:solidFill>
                  <a:srgbClr val="FFFF00"/>
                </a:solidFill>
                <a:latin typeface="Arial"/>
                <a:ea typeface="KaiTi"/>
                <a:cs typeface="Arial"/>
              </a:rPr>
              <a:t>有</a:t>
            </a:r>
            <a:r>
              <a:rPr lang="zh-CN" altLang="en-US" sz="4000">
                <a:solidFill>
                  <a:srgbClr val="99CCFF"/>
                </a:solidFill>
                <a:latin typeface="Arial"/>
                <a:ea typeface="KaiTi"/>
                <a:cs typeface="Arial"/>
              </a:rPr>
              <a:t>弟弟。</a:t>
            </a:r>
            <a:r>
              <a:rPr lang="en-GB" altLang="zh-CN" sz="3200" dirty="0">
                <a:solidFill>
                  <a:schemeClr val="bg1"/>
                </a:solidFill>
                <a:latin typeface="Times New Roman"/>
                <a:ea typeface="KaiTi"/>
                <a:cs typeface="Times New Roman"/>
              </a:rPr>
              <a:t>I haven’t any little brothers.</a:t>
            </a:r>
            <a:endParaRPr lang="en-US" altLang="zh-CN" sz="3200" dirty="0">
              <a:solidFill>
                <a:schemeClr val="bg1"/>
              </a:solidFill>
              <a:latin typeface="Times New Roman"/>
              <a:ea typeface="KaiTi"/>
              <a:cs typeface="Times New Roman"/>
            </a:endParaRPr>
          </a:p>
        </p:txBody>
      </p:sp>
      <p:sp>
        <p:nvSpPr>
          <p:cNvPr id="6" name="云形标注 58">
            <a:extLst>
              <a:ext uri="{FF2B5EF4-FFF2-40B4-BE49-F238E27FC236}">
                <a16:creationId xmlns:a16="http://schemas.microsoft.com/office/drawing/2014/main" id="{5053B5B7-91E2-9770-5F4A-ADF37AD4CA44}"/>
              </a:ext>
            </a:extLst>
          </p:cNvPr>
          <p:cNvSpPr/>
          <p:nvPr/>
        </p:nvSpPr>
        <p:spPr>
          <a:xfrm>
            <a:off x="7347867" y="2892500"/>
            <a:ext cx="1714512" cy="1097219"/>
          </a:xfrm>
          <a:prstGeom prst="cloudCallout">
            <a:avLst>
              <a:gd name="adj1" fmla="val -72615"/>
              <a:gd name="adj2" fmla="val 4139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40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</a:t>
            </a:r>
          </a:p>
        </p:txBody>
      </p:sp>
      <p:sp>
        <p:nvSpPr>
          <p:cNvPr id="36873" name="Text Box 11">
            <a:extLst>
              <a:ext uri="{FF2B5EF4-FFF2-40B4-BE49-F238E27FC236}">
                <a16:creationId xmlns:a16="http://schemas.microsoft.com/office/drawing/2014/main" id="{097ACC44-2C14-7004-5BBD-B2CB5E3EB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0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40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A19C19E-7183-92E8-BD45-304B36C54BFD}"/>
              </a:ext>
            </a:extLst>
          </p:cNvPr>
          <p:cNvSpPr/>
          <p:nvPr/>
        </p:nvSpPr>
        <p:spPr>
          <a:xfrm>
            <a:off x="6227763" y="2997200"/>
            <a:ext cx="1117600" cy="116363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WordArt 3">
            <a:extLst>
              <a:ext uri="{FF2B5EF4-FFF2-40B4-BE49-F238E27FC236}">
                <a16:creationId xmlns:a16="http://schemas.microsoft.com/office/drawing/2014/main" id="{EF5BDD2E-25A1-14A1-F97E-91313442F1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4495800"/>
            <a:ext cx="8077200" cy="1838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GB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2771" name="Title 1">
            <a:extLst>
              <a:ext uri="{FF2B5EF4-FFF2-40B4-BE49-F238E27FC236}">
                <a16:creationId xmlns:a16="http://schemas.microsoft.com/office/drawing/2014/main" id="{711CABD3-EE6B-DD42-BA77-66D4CFA82951}"/>
              </a:ext>
            </a:extLst>
          </p:cNvPr>
          <p:cNvSpPr txBox="1">
            <a:spLocks/>
          </p:cNvSpPr>
          <p:nvPr/>
        </p:nvSpPr>
        <p:spPr bwMode="auto">
          <a:xfrm>
            <a:off x="1066800" y="304800"/>
            <a:ext cx="6629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黑体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CN" sz="4400" b="1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New words</a:t>
            </a:r>
          </a:p>
        </p:txBody>
      </p:sp>
      <p:graphicFrame>
        <p:nvGraphicFramePr>
          <p:cNvPr id="57379" name="Group 35">
            <a:extLst>
              <a:ext uri="{FF2B5EF4-FFF2-40B4-BE49-F238E27FC236}">
                <a16:creationId xmlns:a16="http://schemas.microsoft.com/office/drawing/2014/main" id="{0435F438-3E76-80C9-F15D-353FF4580000}"/>
              </a:ext>
            </a:extLst>
          </p:cNvPr>
          <p:cNvGraphicFramePr>
            <a:graphicFrameLocks noGrp="1"/>
          </p:cNvGraphicFramePr>
          <p:nvPr/>
        </p:nvGraphicFramePr>
        <p:xfrm>
          <a:off x="3200400" y="1600200"/>
          <a:ext cx="2786063" cy="3535364"/>
        </p:xfrm>
        <a:graphic>
          <a:graphicData uri="http://schemas.openxmlformats.org/drawingml/2006/table">
            <a:tbl>
              <a:tblPr/>
              <a:tblGrid>
                <a:gridCol w="2786063">
                  <a:extLst>
                    <a:ext uri="{9D8B030D-6E8A-4147-A177-3AD203B41FA5}">
                      <a16:colId xmlns:a16="http://schemas.microsoft.com/office/drawing/2014/main" val="1307604302"/>
                    </a:ext>
                  </a:extLst>
                </a:gridCol>
              </a:tblGrid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CN" sz="3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hé</a:t>
                      </a:r>
                      <a:endParaRPr kumimoji="0" lang="en-GB" altLang="zh-CN" sz="3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89022"/>
                  </a:ext>
                </a:extLst>
              </a:tr>
              <a:tr h="172243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zh-CN" altLang="en-GB" sz="9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和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924098"/>
                  </a:ext>
                </a:extLst>
              </a:tr>
              <a:tr h="639763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and</a:t>
                      </a:r>
                      <a:endParaRPr kumimoji="0" lang="en-GB" altLang="zh-CN" sz="32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1307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618</TotalTime>
  <Words>286</Words>
  <Application>Microsoft Office PowerPoint</Application>
  <PresentationFormat>On-screen Show (4:3)</PresentationFormat>
  <Paragraphs>95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PowerPoint Presentation</vt:lpstr>
      <vt:lpstr>Learning objectives:</vt:lpstr>
      <vt:lpstr>PowerPoint Presentation</vt:lpstr>
      <vt:lpstr>PowerPoint Presentation</vt:lpstr>
      <vt:lpstr>PowerPoint Presentation</vt:lpstr>
      <vt:lpstr>                   ____ 和 ____</vt:lpstr>
      <vt:lpstr>  Sentence pattern: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C. Tatton</cp:lastModifiedBy>
  <cp:revision>142</cp:revision>
  <dcterms:created xsi:type="dcterms:W3CDTF">2011-05-31T14:09:32Z</dcterms:created>
  <dcterms:modified xsi:type="dcterms:W3CDTF">2023-03-09T11:49:38Z</dcterms:modified>
</cp:coreProperties>
</file>