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7" r:id="rId2"/>
    <p:sldId id="272" r:id="rId3"/>
    <p:sldId id="288" r:id="rId4"/>
    <p:sldId id="273" r:id="rId5"/>
    <p:sldId id="309" r:id="rId6"/>
    <p:sldId id="310" r:id="rId7"/>
    <p:sldId id="311" r:id="rId8"/>
    <p:sldId id="312" r:id="rId9"/>
    <p:sldId id="313" r:id="rId10"/>
    <p:sldId id="308" r:id="rId11"/>
    <p:sldId id="316" r:id="rId12"/>
    <p:sldId id="317" r:id="rId13"/>
    <p:sldId id="318" r:id="rId1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CCFF"/>
    <a:srgbClr val="FFCC99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91EB7D-50B1-ADE2-9B68-826F13E13217}" v="16" dt="2023-02-12T16:38:31.614"/>
    <p1510:client id="{733A36BD-6677-B695-C416-A81B81CB3D0E}" v="62" dt="2023-02-06T13:19:02.670"/>
    <p1510:client id="{AEECF883-2BF3-2C79-4228-E9323CBCB022}" v="23" dt="2023-02-07T08:13:09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71" autoAdjust="0"/>
    <p:restoredTop sz="94660" autoAdjust="0"/>
  </p:normalViewPr>
  <p:slideViewPr>
    <p:cSldViewPr>
      <p:cViewPr varScale="1">
        <p:scale>
          <a:sx n="72" d="100"/>
          <a:sy n="72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. Tatton" userId="S::c.tatton@lsf.org::b9bbc01a-4a73-4acb-9616-b5cc44baf377" providerId="AD" clId="Web-{AEECF883-2BF3-2C79-4228-E9323CBCB022}"/>
    <pc:docChg chg="modSld">
      <pc:chgData name="C. Tatton" userId="S::c.tatton@lsf.org::b9bbc01a-4a73-4acb-9616-b5cc44baf377" providerId="AD" clId="Web-{AEECF883-2BF3-2C79-4228-E9323CBCB022}" dt="2023-02-07T08:13:09.989" v="20" actId="1076"/>
      <pc:docMkLst>
        <pc:docMk/>
      </pc:docMkLst>
      <pc:sldChg chg="addSp delSp modSp addAnim delAnim">
        <pc:chgData name="C. Tatton" userId="S::c.tatton@lsf.org::b9bbc01a-4a73-4acb-9616-b5cc44baf377" providerId="AD" clId="Web-{AEECF883-2BF3-2C79-4228-E9323CBCB022}" dt="2023-02-07T08:13:09.989" v="20" actId="1076"/>
        <pc:sldMkLst>
          <pc:docMk/>
          <pc:sldMk cId="0" sldId="309"/>
        </pc:sldMkLst>
        <pc:spChg chg="mod">
          <ac:chgData name="C. Tatton" userId="S::c.tatton@lsf.org::b9bbc01a-4a73-4acb-9616-b5cc44baf377" providerId="AD" clId="Web-{AEECF883-2BF3-2C79-4228-E9323CBCB022}" dt="2023-02-07T08:13:04.082" v="19" actId="688"/>
          <ac:spMkLst>
            <pc:docMk/>
            <pc:sldMk cId="0" sldId="309"/>
            <ac:spMk id="3" creationId="{6EC15908-5EE6-072E-22DE-D2F3AFABAEB9}"/>
          </ac:spMkLst>
        </pc:spChg>
        <pc:spChg chg="mod">
          <ac:chgData name="C. Tatton" userId="S::c.tatton@lsf.org::b9bbc01a-4a73-4acb-9616-b5cc44baf377" providerId="AD" clId="Web-{AEECF883-2BF3-2C79-4228-E9323CBCB022}" dt="2023-02-07T08:13:09.989" v="20" actId="1076"/>
          <ac:spMkLst>
            <pc:docMk/>
            <pc:sldMk cId="0" sldId="309"/>
            <ac:spMk id="4" creationId="{00000000-0000-0000-0000-000000000000}"/>
          </ac:spMkLst>
        </pc:spChg>
        <pc:spChg chg="mod">
          <ac:chgData name="C. Tatton" userId="S::c.tatton@lsf.org::b9bbc01a-4a73-4acb-9616-b5cc44baf377" providerId="AD" clId="Web-{AEECF883-2BF3-2C79-4228-E9323CBCB022}" dt="2023-02-07T08:12:53.035" v="17" actId="1076"/>
          <ac:spMkLst>
            <pc:docMk/>
            <pc:sldMk cId="0" sldId="309"/>
            <ac:spMk id="5" creationId="{00000000-0000-0000-0000-000000000000}"/>
          </ac:spMkLst>
        </pc:spChg>
        <pc:spChg chg="add del mod">
          <ac:chgData name="C. Tatton" userId="S::c.tatton@lsf.org::b9bbc01a-4a73-4acb-9616-b5cc44baf377" providerId="AD" clId="Web-{AEECF883-2BF3-2C79-4228-E9323CBCB022}" dt="2023-02-07T08:10:47.845" v="1"/>
          <ac:spMkLst>
            <pc:docMk/>
            <pc:sldMk cId="0" sldId="309"/>
            <ac:spMk id="8" creationId="{64BFE4ED-FDE3-EAB2-CB47-FB6AD62E5311}"/>
          </ac:spMkLst>
        </pc:spChg>
        <pc:picChg chg="add mod ord">
          <ac:chgData name="C. Tatton" userId="S::c.tatton@lsf.org::b9bbc01a-4a73-4acb-9616-b5cc44baf377" providerId="AD" clId="Web-{AEECF883-2BF3-2C79-4228-E9323CBCB022}" dt="2023-02-07T08:11:03.689" v="3" actId="1076"/>
          <ac:picMkLst>
            <pc:docMk/>
            <pc:sldMk cId="0" sldId="309"/>
            <ac:picMk id="9" creationId="{EBD89C43-9774-0EA4-AF3D-FFE17B1B5F29}"/>
          </ac:picMkLst>
        </pc:picChg>
        <pc:picChg chg="del">
          <ac:chgData name="C. Tatton" userId="S::c.tatton@lsf.org::b9bbc01a-4a73-4acb-9616-b5cc44baf377" providerId="AD" clId="Web-{AEECF883-2BF3-2C79-4228-E9323CBCB022}" dt="2023-02-07T08:10:46.048" v="0"/>
          <ac:picMkLst>
            <pc:docMk/>
            <pc:sldMk cId="0" sldId="309"/>
            <ac:picMk id="7170" creationId="{00000000-0000-0000-0000-000000000000}"/>
          </ac:picMkLst>
        </pc:picChg>
      </pc:sldChg>
    </pc:docChg>
  </pc:docChgLst>
  <pc:docChgLst>
    <pc:chgData name="C. Tatton" userId="S::c.tatton@lsf.org::b9bbc01a-4a73-4acb-9616-b5cc44baf377" providerId="AD" clId="Web-{733A36BD-6677-B695-C416-A81B81CB3D0E}"/>
    <pc:docChg chg="modSld">
      <pc:chgData name="C. Tatton" userId="S::c.tatton@lsf.org::b9bbc01a-4a73-4acb-9616-b5cc44baf377" providerId="AD" clId="Web-{733A36BD-6677-B695-C416-A81B81CB3D0E}" dt="2023-02-06T13:19:02.670" v="61" actId="1076"/>
      <pc:docMkLst>
        <pc:docMk/>
      </pc:docMkLst>
      <pc:sldChg chg="addSp addAnim modAnim">
        <pc:chgData name="C. Tatton" userId="S::c.tatton@lsf.org::b9bbc01a-4a73-4acb-9616-b5cc44baf377" providerId="AD" clId="Web-{733A36BD-6677-B695-C416-A81B81CB3D0E}" dt="2023-02-06T13:10:10.502" v="5"/>
        <pc:sldMkLst>
          <pc:docMk/>
          <pc:sldMk cId="0" sldId="273"/>
        </pc:sldMkLst>
        <pc:spChg chg="add">
          <ac:chgData name="C. Tatton" userId="S::c.tatton@lsf.org::b9bbc01a-4a73-4acb-9616-b5cc44baf377" providerId="AD" clId="Web-{733A36BD-6677-B695-C416-A81B81CB3D0E}" dt="2023-02-06T13:10:05.268" v="3"/>
          <ac:spMkLst>
            <pc:docMk/>
            <pc:sldMk cId="0" sldId="273"/>
            <ac:spMk id="3" creationId="{0537FF62-4C06-1142-F532-EE341C74126C}"/>
          </ac:spMkLst>
        </pc:spChg>
      </pc:sldChg>
      <pc:sldChg chg="addSp addAnim modAnim">
        <pc:chgData name="C. Tatton" userId="S::c.tatton@lsf.org::b9bbc01a-4a73-4acb-9616-b5cc44baf377" providerId="AD" clId="Web-{733A36BD-6677-B695-C416-A81B81CB3D0E}" dt="2023-02-06T13:09:43.033" v="2"/>
        <pc:sldMkLst>
          <pc:docMk/>
          <pc:sldMk cId="0" sldId="288"/>
        </pc:sldMkLst>
        <pc:spChg chg="add">
          <ac:chgData name="C. Tatton" userId="S::c.tatton@lsf.org::b9bbc01a-4a73-4acb-9616-b5cc44baf377" providerId="AD" clId="Web-{733A36BD-6677-B695-C416-A81B81CB3D0E}" dt="2023-02-06T13:09:34.814" v="0"/>
          <ac:spMkLst>
            <pc:docMk/>
            <pc:sldMk cId="0" sldId="288"/>
            <ac:spMk id="3" creationId="{F680F3B1-7FCC-DC77-3BD2-010FEB990E5B}"/>
          </ac:spMkLst>
        </pc:spChg>
      </pc:sldChg>
      <pc:sldChg chg="addSp modSp addAnim modAnim">
        <pc:chgData name="C. Tatton" userId="S::c.tatton@lsf.org::b9bbc01a-4a73-4acb-9616-b5cc44baf377" providerId="AD" clId="Web-{733A36BD-6677-B695-C416-A81B81CB3D0E}" dt="2023-02-06T13:10:46.800" v="11"/>
        <pc:sldMkLst>
          <pc:docMk/>
          <pc:sldMk cId="0" sldId="309"/>
        </pc:sldMkLst>
        <pc:spChg chg="add mod">
          <ac:chgData name="C. Tatton" userId="S::c.tatton@lsf.org::b9bbc01a-4a73-4acb-9616-b5cc44baf377" providerId="AD" clId="Web-{733A36BD-6677-B695-C416-A81B81CB3D0E}" dt="2023-02-06T13:10:43.519" v="9" actId="14100"/>
          <ac:spMkLst>
            <pc:docMk/>
            <pc:sldMk cId="0" sldId="309"/>
            <ac:spMk id="3" creationId="{6EC15908-5EE6-072E-22DE-D2F3AFABAEB9}"/>
          </ac:spMkLst>
        </pc:spChg>
      </pc:sldChg>
      <pc:sldChg chg="addSp modSp addAnim modAnim">
        <pc:chgData name="C. Tatton" userId="S::c.tatton@lsf.org::b9bbc01a-4a73-4acb-9616-b5cc44baf377" providerId="AD" clId="Web-{733A36BD-6677-B695-C416-A81B81CB3D0E}" dt="2023-02-06T13:11:37.301" v="17"/>
        <pc:sldMkLst>
          <pc:docMk/>
          <pc:sldMk cId="0" sldId="310"/>
        </pc:sldMkLst>
        <pc:spChg chg="add mod">
          <ac:chgData name="C. Tatton" userId="S::c.tatton@lsf.org::b9bbc01a-4a73-4acb-9616-b5cc44baf377" providerId="AD" clId="Web-{733A36BD-6677-B695-C416-A81B81CB3D0E}" dt="2023-02-06T13:11:34.348" v="15" actId="1076"/>
          <ac:spMkLst>
            <pc:docMk/>
            <pc:sldMk cId="0" sldId="310"/>
            <ac:spMk id="3" creationId="{8121A845-7B74-4853-EE70-AB3D605A4B62}"/>
          </ac:spMkLst>
        </pc:spChg>
      </pc:sldChg>
      <pc:sldChg chg="addSp modSp addAnim modAnim">
        <pc:chgData name="C. Tatton" userId="S::c.tatton@lsf.org::b9bbc01a-4a73-4acb-9616-b5cc44baf377" providerId="AD" clId="Web-{733A36BD-6677-B695-C416-A81B81CB3D0E}" dt="2023-02-06T13:12:31.177" v="27"/>
        <pc:sldMkLst>
          <pc:docMk/>
          <pc:sldMk cId="0" sldId="311"/>
        </pc:sldMkLst>
        <pc:spChg chg="add mod">
          <ac:chgData name="C. Tatton" userId="S::c.tatton@lsf.org::b9bbc01a-4a73-4acb-9616-b5cc44baf377" providerId="AD" clId="Web-{733A36BD-6677-B695-C416-A81B81CB3D0E}" dt="2023-02-06T13:12:27.865" v="25" actId="1076"/>
          <ac:spMkLst>
            <pc:docMk/>
            <pc:sldMk cId="0" sldId="311"/>
            <ac:spMk id="3" creationId="{D6D161BE-7DEC-560C-6074-80C91395E372}"/>
          </ac:spMkLst>
        </pc:spChg>
      </pc:sldChg>
      <pc:sldChg chg="addSp modSp addAnim modAnim">
        <pc:chgData name="C. Tatton" userId="S::c.tatton@lsf.org::b9bbc01a-4a73-4acb-9616-b5cc44baf377" providerId="AD" clId="Web-{733A36BD-6677-B695-C416-A81B81CB3D0E}" dt="2023-02-06T13:17:52.215" v="57" actId="688"/>
        <pc:sldMkLst>
          <pc:docMk/>
          <pc:sldMk cId="0" sldId="312"/>
        </pc:sldMkLst>
        <pc:spChg chg="add mod">
          <ac:chgData name="C. Tatton" userId="S::c.tatton@lsf.org::b9bbc01a-4a73-4acb-9616-b5cc44baf377" providerId="AD" clId="Web-{733A36BD-6677-B695-C416-A81B81CB3D0E}" dt="2023-02-06T13:17:52.215" v="57" actId="688"/>
          <ac:spMkLst>
            <pc:docMk/>
            <pc:sldMk cId="0" sldId="312"/>
            <ac:spMk id="3" creationId="{682F598A-1214-5414-3581-16AF78534DEF}"/>
          </ac:spMkLst>
        </pc:spChg>
      </pc:sldChg>
      <pc:sldChg chg="addSp modSp addAnim modAnim">
        <pc:chgData name="C. Tatton" userId="S::c.tatton@lsf.org::b9bbc01a-4a73-4acb-9616-b5cc44baf377" providerId="AD" clId="Web-{733A36BD-6677-B695-C416-A81B81CB3D0E}" dt="2023-02-06T13:19:02.670" v="61" actId="1076"/>
        <pc:sldMkLst>
          <pc:docMk/>
          <pc:sldMk cId="0" sldId="313"/>
        </pc:sldMkLst>
        <pc:spChg chg="add">
          <ac:chgData name="C. Tatton" userId="S::c.tatton@lsf.org::b9bbc01a-4a73-4acb-9616-b5cc44baf377" providerId="AD" clId="Web-{733A36BD-6677-B695-C416-A81B81CB3D0E}" dt="2023-02-06T13:13:26.303" v="32"/>
          <ac:spMkLst>
            <pc:docMk/>
            <pc:sldMk cId="0" sldId="313"/>
            <ac:spMk id="2" creationId="{C9659308-0ED5-7DCD-AEAF-6BD9557A3D1B}"/>
          </ac:spMkLst>
        </pc:spChg>
        <pc:spChg chg="add">
          <ac:chgData name="C. Tatton" userId="S::c.tatton@lsf.org::b9bbc01a-4a73-4acb-9616-b5cc44baf377" providerId="AD" clId="Web-{733A36BD-6677-B695-C416-A81B81CB3D0E}" dt="2023-02-06T13:14:14.164" v="35"/>
          <ac:spMkLst>
            <pc:docMk/>
            <pc:sldMk cId="0" sldId="313"/>
            <ac:spMk id="3" creationId="{218B155F-7056-B5A9-9018-B8DAAE0C1914}"/>
          </ac:spMkLst>
        </pc:spChg>
        <pc:spChg chg="add">
          <ac:chgData name="C. Tatton" userId="S::c.tatton@lsf.org::b9bbc01a-4a73-4acb-9616-b5cc44baf377" providerId="AD" clId="Web-{733A36BD-6677-B695-C416-A81B81CB3D0E}" dt="2023-02-06T13:14:24.758" v="36"/>
          <ac:spMkLst>
            <pc:docMk/>
            <pc:sldMk cId="0" sldId="313"/>
            <ac:spMk id="4" creationId="{3E0A4A6F-39D0-1332-8323-9E4284ACB124}"/>
          </ac:spMkLst>
        </pc:spChg>
        <pc:spChg chg="add mod">
          <ac:chgData name="C. Tatton" userId="S::c.tatton@lsf.org::b9bbc01a-4a73-4acb-9616-b5cc44baf377" providerId="AD" clId="Web-{733A36BD-6677-B695-C416-A81B81CB3D0E}" dt="2023-02-06T13:17:56.825" v="58" actId="1076"/>
          <ac:spMkLst>
            <pc:docMk/>
            <pc:sldMk cId="0" sldId="313"/>
            <ac:spMk id="5" creationId="{620006DF-8BEB-2E82-F462-DF2655E6A402}"/>
          </ac:spMkLst>
        </pc:spChg>
        <pc:spChg chg="add mod">
          <ac:chgData name="C. Tatton" userId="S::c.tatton@lsf.org::b9bbc01a-4a73-4acb-9616-b5cc44baf377" providerId="AD" clId="Web-{733A36BD-6677-B695-C416-A81B81CB3D0E}" dt="2023-02-06T13:14:46.039" v="40" actId="1076"/>
          <ac:spMkLst>
            <pc:docMk/>
            <pc:sldMk cId="0" sldId="313"/>
            <ac:spMk id="6" creationId="{5F0D4954-849D-152B-4FB8-0F3F691F0F2B}"/>
          </ac:spMkLst>
        </pc:spChg>
        <pc:spChg chg="add mod">
          <ac:chgData name="C. Tatton" userId="S::c.tatton@lsf.org::b9bbc01a-4a73-4acb-9616-b5cc44baf377" providerId="AD" clId="Web-{733A36BD-6677-B695-C416-A81B81CB3D0E}" dt="2023-02-06T13:19:02.670" v="61" actId="1076"/>
          <ac:spMkLst>
            <pc:docMk/>
            <pc:sldMk cId="0" sldId="313"/>
            <ac:spMk id="7" creationId="{6245C6D1-230C-E2E3-F962-7A7B9F13334B}"/>
          </ac:spMkLst>
        </pc:spChg>
      </pc:sldChg>
    </pc:docChg>
  </pc:docChgLst>
  <pc:docChgLst>
    <pc:chgData name="C. Tatton" userId="S::c.tatton@lsf.org::b9bbc01a-4a73-4acb-9616-b5cc44baf377" providerId="AD" clId="Web-{0091EB7D-50B1-ADE2-9B68-826F13E13217}"/>
    <pc:docChg chg="delSld sldOrd">
      <pc:chgData name="C. Tatton" userId="S::c.tatton@lsf.org::b9bbc01a-4a73-4acb-9616-b5cc44baf377" providerId="AD" clId="Web-{0091EB7D-50B1-ADE2-9B68-826F13E13217}" dt="2023-02-12T16:38:31.614" v="15"/>
      <pc:docMkLst>
        <pc:docMk/>
      </pc:docMkLst>
      <pc:sldChg chg="del">
        <pc:chgData name="C. Tatton" userId="S::c.tatton@lsf.org::b9bbc01a-4a73-4acb-9616-b5cc44baf377" providerId="AD" clId="Web-{0091EB7D-50B1-ADE2-9B68-826F13E13217}" dt="2023-02-12T16:38:17.317" v="14"/>
        <pc:sldMkLst>
          <pc:docMk/>
          <pc:sldMk cId="0" sldId="278"/>
        </pc:sldMkLst>
      </pc:sldChg>
      <pc:sldChg chg="del">
        <pc:chgData name="C. Tatton" userId="S::c.tatton@lsf.org::b9bbc01a-4a73-4acb-9616-b5cc44baf377" providerId="AD" clId="Web-{0091EB7D-50B1-ADE2-9B68-826F13E13217}" dt="2023-02-12T16:38:07.629" v="12"/>
        <pc:sldMkLst>
          <pc:docMk/>
          <pc:sldMk cId="0" sldId="279"/>
        </pc:sldMkLst>
      </pc:sldChg>
      <pc:sldChg chg="del">
        <pc:chgData name="C. Tatton" userId="S::c.tatton@lsf.org::b9bbc01a-4a73-4acb-9616-b5cc44baf377" providerId="AD" clId="Web-{0091EB7D-50B1-ADE2-9B68-826F13E13217}" dt="2023-02-12T16:37:56.629" v="8"/>
        <pc:sldMkLst>
          <pc:docMk/>
          <pc:sldMk cId="0" sldId="280"/>
        </pc:sldMkLst>
      </pc:sldChg>
      <pc:sldChg chg="del">
        <pc:chgData name="C. Tatton" userId="S::c.tatton@lsf.org::b9bbc01a-4a73-4acb-9616-b5cc44baf377" providerId="AD" clId="Web-{0091EB7D-50B1-ADE2-9B68-826F13E13217}" dt="2023-02-12T16:38:17.301" v="13"/>
        <pc:sldMkLst>
          <pc:docMk/>
          <pc:sldMk cId="0" sldId="289"/>
        </pc:sldMkLst>
      </pc:sldChg>
      <pc:sldChg chg="del">
        <pc:chgData name="C. Tatton" userId="S::c.tatton@lsf.org::b9bbc01a-4a73-4acb-9616-b5cc44baf377" providerId="AD" clId="Web-{0091EB7D-50B1-ADE2-9B68-826F13E13217}" dt="2023-02-12T16:38:07.614" v="11"/>
        <pc:sldMkLst>
          <pc:docMk/>
          <pc:sldMk cId="0" sldId="290"/>
        </pc:sldMkLst>
      </pc:sldChg>
      <pc:sldChg chg="del">
        <pc:chgData name="C. Tatton" userId="S::c.tatton@lsf.org::b9bbc01a-4a73-4acb-9616-b5cc44baf377" providerId="AD" clId="Web-{0091EB7D-50B1-ADE2-9B68-826F13E13217}" dt="2023-02-12T16:38:07.614" v="10"/>
        <pc:sldMkLst>
          <pc:docMk/>
          <pc:sldMk cId="0" sldId="298"/>
        </pc:sldMkLst>
      </pc:sldChg>
      <pc:sldChg chg="del">
        <pc:chgData name="C. Tatton" userId="S::c.tatton@lsf.org::b9bbc01a-4a73-4acb-9616-b5cc44baf377" providerId="AD" clId="Web-{0091EB7D-50B1-ADE2-9B68-826F13E13217}" dt="2023-02-12T16:38:07.614" v="9"/>
        <pc:sldMkLst>
          <pc:docMk/>
          <pc:sldMk cId="0" sldId="299"/>
        </pc:sldMkLst>
      </pc:sldChg>
      <pc:sldChg chg="del">
        <pc:chgData name="C. Tatton" userId="S::c.tatton@lsf.org::b9bbc01a-4a73-4acb-9616-b5cc44baf377" providerId="AD" clId="Web-{0091EB7D-50B1-ADE2-9B68-826F13E13217}" dt="2023-02-12T16:37:56.613" v="7"/>
        <pc:sldMkLst>
          <pc:docMk/>
          <pc:sldMk cId="0" sldId="300"/>
        </pc:sldMkLst>
      </pc:sldChg>
      <pc:sldChg chg="del">
        <pc:chgData name="C. Tatton" userId="S::c.tatton@lsf.org::b9bbc01a-4a73-4acb-9616-b5cc44baf377" providerId="AD" clId="Web-{0091EB7D-50B1-ADE2-9B68-826F13E13217}" dt="2023-02-12T16:37:56.613" v="6"/>
        <pc:sldMkLst>
          <pc:docMk/>
          <pc:sldMk cId="0" sldId="301"/>
        </pc:sldMkLst>
      </pc:sldChg>
      <pc:sldChg chg="del">
        <pc:chgData name="C. Tatton" userId="S::c.tatton@lsf.org::b9bbc01a-4a73-4acb-9616-b5cc44baf377" providerId="AD" clId="Web-{0091EB7D-50B1-ADE2-9B68-826F13E13217}" dt="2023-02-12T16:37:44.175" v="2"/>
        <pc:sldMkLst>
          <pc:docMk/>
          <pc:sldMk cId="0" sldId="302"/>
        </pc:sldMkLst>
      </pc:sldChg>
      <pc:sldChg chg="del">
        <pc:chgData name="C. Tatton" userId="S::c.tatton@lsf.org::b9bbc01a-4a73-4acb-9616-b5cc44baf377" providerId="AD" clId="Web-{0091EB7D-50B1-ADE2-9B68-826F13E13217}" dt="2023-02-12T16:37:56.613" v="5"/>
        <pc:sldMkLst>
          <pc:docMk/>
          <pc:sldMk cId="0" sldId="303"/>
        </pc:sldMkLst>
      </pc:sldChg>
      <pc:sldChg chg="del">
        <pc:chgData name="C. Tatton" userId="S::c.tatton@lsf.org::b9bbc01a-4a73-4acb-9616-b5cc44baf377" providerId="AD" clId="Web-{0091EB7D-50B1-ADE2-9B68-826F13E13217}" dt="2023-02-12T16:37:44.175" v="3"/>
        <pc:sldMkLst>
          <pc:docMk/>
          <pc:sldMk cId="0" sldId="304"/>
        </pc:sldMkLst>
      </pc:sldChg>
      <pc:sldChg chg="del">
        <pc:chgData name="C. Tatton" userId="S::c.tatton@lsf.org::b9bbc01a-4a73-4acb-9616-b5cc44baf377" providerId="AD" clId="Web-{0091EB7D-50B1-ADE2-9B68-826F13E13217}" dt="2023-02-12T16:37:44.175" v="4"/>
        <pc:sldMkLst>
          <pc:docMk/>
          <pc:sldMk cId="0" sldId="305"/>
        </pc:sldMkLst>
      </pc:sldChg>
      <pc:sldChg chg="ord">
        <pc:chgData name="C. Tatton" userId="S::c.tatton@lsf.org::b9bbc01a-4a73-4acb-9616-b5cc44baf377" providerId="AD" clId="Web-{0091EB7D-50B1-ADE2-9B68-826F13E13217}" dt="2023-02-12T16:38:31.614" v="15"/>
        <pc:sldMkLst>
          <pc:docMk/>
          <pc:sldMk cId="0" sldId="308"/>
        </pc:sldMkLst>
      </pc:sldChg>
      <pc:sldChg chg="del">
        <pc:chgData name="C. Tatton" userId="S::c.tatton@lsf.org::b9bbc01a-4a73-4acb-9616-b5cc44baf377" providerId="AD" clId="Web-{0091EB7D-50B1-ADE2-9B68-826F13E13217}" dt="2023-02-12T16:37:31.019" v="0"/>
        <pc:sldMkLst>
          <pc:docMk/>
          <pc:sldMk cId="0" sldId="319"/>
        </pc:sldMkLst>
      </pc:sldChg>
      <pc:sldChg chg="del">
        <pc:chgData name="C. Tatton" userId="S::c.tatton@lsf.org::b9bbc01a-4a73-4acb-9616-b5cc44baf377" providerId="AD" clId="Web-{0091EB7D-50B1-ADE2-9B68-826F13E13217}" dt="2023-02-12T16:37:44.175" v="1"/>
        <pc:sldMkLst>
          <pc:docMk/>
          <pc:sldMk cId="0" sldId="32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784E8E5-FA39-4B99-8C69-0C6CCD1CDD38}" type="datetimeFigureOut">
              <a:rPr lang="en-GB" altLang="zh-CN"/>
              <a:t>12/02/2023</a:t>
            </a:fld>
            <a:endParaRPr lang="en-GB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2053" name="Notes Placeholder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GB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F2FB420D-543B-4166-B1A6-501383353680}" type="slidenum">
              <a:rPr lang="en-GB" altLang="zh-CN"/>
              <a:t>‹#›</a:t>
            </a:fld>
            <a:endParaRPr lang="en-GB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noProof="1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1"/>
              <a:t>Click to edit Master subtitle style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79192-0FA7-4AE6-8D48-52CA0889923B}" type="datetimeFigureOut">
              <a:rPr lang="en-US" altLang="zh-CN"/>
              <a:t>2/12/2023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F08AC-76BA-45E4-9502-4E88A74D94E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1"/>
              <a:t>Click to edit Master text styles</a:t>
            </a:r>
          </a:p>
          <a:p>
            <a:pPr lvl="1"/>
            <a:r>
              <a:rPr lang="en-GB" noProof="1"/>
              <a:t>Second level</a:t>
            </a:r>
          </a:p>
          <a:p>
            <a:pPr lvl="2"/>
            <a:r>
              <a:rPr lang="en-GB" noProof="1"/>
              <a:t>Third level</a:t>
            </a:r>
          </a:p>
          <a:p>
            <a:pPr lvl="3"/>
            <a:r>
              <a:rPr lang="en-GB" noProof="1"/>
              <a:t>Fourth level</a:t>
            </a:r>
          </a:p>
          <a:p>
            <a:pPr lvl="4"/>
            <a:r>
              <a:rPr lang="en-GB" noProof="1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79192-0FA7-4AE6-8D48-52CA0889923B}" type="datetimeFigureOut">
              <a:rPr lang="en-US" altLang="zh-CN"/>
              <a:t>2/12/2023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66801-7DF9-4EB7-91C6-66C95B81FE0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 noProof="1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 noProof="1"/>
              <a:t>Click to edit Master text styles</a:t>
            </a:r>
          </a:p>
          <a:p>
            <a:pPr lvl="1"/>
            <a:r>
              <a:rPr lang="en-GB" noProof="1"/>
              <a:t>Second level</a:t>
            </a:r>
          </a:p>
          <a:p>
            <a:pPr lvl="2"/>
            <a:r>
              <a:rPr lang="en-GB" noProof="1"/>
              <a:t>Third level</a:t>
            </a:r>
          </a:p>
          <a:p>
            <a:pPr lvl="3"/>
            <a:r>
              <a:rPr lang="en-GB" noProof="1"/>
              <a:t>Fourth level</a:t>
            </a:r>
          </a:p>
          <a:p>
            <a:pPr lvl="4"/>
            <a:r>
              <a:rPr lang="en-GB" noProof="1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79192-0FA7-4AE6-8D48-52CA0889923B}" type="datetimeFigureOut">
              <a:rPr lang="en-US" altLang="zh-CN"/>
              <a:t>2/12/2023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D9AED-F498-4EEC-B974-56E5B9B8CF1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1"/>
              <a:t>Click to edit Master text styles</a:t>
            </a:r>
          </a:p>
          <a:p>
            <a:pPr lvl="1"/>
            <a:r>
              <a:rPr lang="en-GB" noProof="1"/>
              <a:t>Second level</a:t>
            </a:r>
          </a:p>
          <a:p>
            <a:pPr lvl="2"/>
            <a:r>
              <a:rPr lang="en-GB" noProof="1"/>
              <a:t>Third level</a:t>
            </a:r>
          </a:p>
          <a:p>
            <a:pPr lvl="3"/>
            <a:r>
              <a:rPr lang="en-GB" noProof="1"/>
              <a:t>Fourth level</a:t>
            </a:r>
          </a:p>
          <a:p>
            <a:pPr lvl="4"/>
            <a:r>
              <a:rPr lang="en-GB" noProof="1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79192-0FA7-4AE6-8D48-52CA0889923B}" type="datetimeFigureOut">
              <a:rPr lang="en-US" altLang="zh-CN"/>
              <a:t>2/12/2023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5E965-C284-48CC-8FB3-8CCBB96779A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noProof="1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79192-0FA7-4AE6-8D48-52CA0889923B}" type="datetimeFigureOut">
              <a:rPr lang="en-US" altLang="zh-CN"/>
              <a:t>2/12/2023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34C91-306F-46D9-A651-851DEDEFE23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 noProof="1"/>
              <a:t>Click to edit Master text styles</a:t>
            </a:r>
          </a:p>
          <a:p>
            <a:pPr lvl="1"/>
            <a:r>
              <a:rPr lang="en-GB" noProof="1"/>
              <a:t>Second level</a:t>
            </a:r>
          </a:p>
          <a:p>
            <a:pPr lvl="2"/>
            <a:r>
              <a:rPr lang="en-GB" noProof="1"/>
              <a:t>Third level</a:t>
            </a:r>
          </a:p>
          <a:p>
            <a:pPr lvl="3"/>
            <a:r>
              <a:rPr lang="en-GB" noProof="1"/>
              <a:t>Fourth level</a:t>
            </a:r>
          </a:p>
          <a:p>
            <a:pPr lvl="4"/>
            <a:r>
              <a:rPr lang="en-GB" noProof="1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 noProof="1"/>
              <a:t>Click to edit Master text styles</a:t>
            </a:r>
          </a:p>
          <a:p>
            <a:pPr lvl="1"/>
            <a:r>
              <a:rPr lang="en-GB" noProof="1"/>
              <a:t>Second level</a:t>
            </a:r>
          </a:p>
          <a:p>
            <a:pPr lvl="2"/>
            <a:r>
              <a:rPr lang="en-GB" noProof="1"/>
              <a:t>Third level</a:t>
            </a:r>
          </a:p>
          <a:p>
            <a:pPr lvl="3"/>
            <a:r>
              <a:rPr lang="en-GB" noProof="1"/>
              <a:t>Fourth level</a:t>
            </a:r>
          </a:p>
          <a:p>
            <a:pPr lvl="4"/>
            <a:r>
              <a:rPr lang="en-GB" noProof="1"/>
              <a:t>Fifth level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79192-0FA7-4AE6-8D48-52CA0889923B}" type="datetimeFigureOut">
              <a:rPr lang="en-US" altLang="zh-CN"/>
              <a:t>2/12/2023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F1605-A9AC-432A-83F3-1E6B25327DD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 noProof="1"/>
              <a:t>Click to edit Master text styles</a:t>
            </a:r>
          </a:p>
          <a:p>
            <a:pPr lvl="1"/>
            <a:r>
              <a:rPr lang="en-GB" noProof="1"/>
              <a:t>Second level</a:t>
            </a:r>
          </a:p>
          <a:p>
            <a:pPr lvl="2"/>
            <a:r>
              <a:rPr lang="en-GB" noProof="1"/>
              <a:t>Third level</a:t>
            </a:r>
          </a:p>
          <a:p>
            <a:pPr lvl="3"/>
            <a:r>
              <a:rPr lang="en-GB" noProof="1"/>
              <a:t>Fourth level</a:t>
            </a:r>
          </a:p>
          <a:p>
            <a:pPr lvl="4"/>
            <a:r>
              <a:rPr lang="en-GB" noProof="1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 noProof="1"/>
              <a:t>Click to edit Master text styles</a:t>
            </a:r>
          </a:p>
          <a:p>
            <a:pPr lvl="1"/>
            <a:r>
              <a:rPr lang="en-GB" noProof="1"/>
              <a:t>Second level</a:t>
            </a:r>
          </a:p>
          <a:p>
            <a:pPr lvl="2"/>
            <a:r>
              <a:rPr lang="en-GB" noProof="1"/>
              <a:t>Third level</a:t>
            </a:r>
          </a:p>
          <a:p>
            <a:pPr lvl="3"/>
            <a:r>
              <a:rPr lang="en-GB" noProof="1"/>
              <a:t>Fourth level</a:t>
            </a:r>
          </a:p>
          <a:p>
            <a:pPr lvl="4"/>
            <a:r>
              <a:rPr lang="en-GB" noProof="1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79192-0FA7-4AE6-8D48-52CA0889923B}" type="datetimeFigureOut">
              <a:rPr lang="en-US" altLang="zh-CN"/>
              <a:t>2/12/2023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973D2-7ED4-4CDA-ABC5-4103E86C691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Click to edit Master title style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79192-0FA7-4AE6-8D48-52CA0889923B}" type="datetimeFigureOut">
              <a:rPr lang="en-US" altLang="zh-CN"/>
              <a:t>2/12/2023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7EFF6-E1BB-4758-A795-5C28023E300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79192-0FA7-4AE6-8D48-52CA0889923B}" type="datetimeFigureOut">
              <a:rPr lang="en-US" altLang="zh-CN"/>
              <a:t>2/12/2023</a:t>
            </a:fld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5423C-DCEE-4A63-A370-B234AC2014B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1"/>
              <a:t>Click to edit Master text styles</a:t>
            </a:r>
          </a:p>
          <a:p>
            <a:pPr lvl="1"/>
            <a:r>
              <a:rPr lang="en-GB" noProof="1"/>
              <a:t>Second level</a:t>
            </a:r>
          </a:p>
          <a:p>
            <a:pPr lvl="2"/>
            <a:r>
              <a:rPr lang="en-GB" noProof="1"/>
              <a:t>Third level</a:t>
            </a:r>
          </a:p>
          <a:p>
            <a:pPr lvl="3"/>
            <a:r>
              <a:rPr lang="en-GB" noProof="1"/>
              <a:t>Fourth level</a:t>
            </a:r>
          </a:p>
          <a:p>
            <a:pPr lvl="4"/>
            <a:r>
              <a:rPr lang="en-GB" noProof="1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1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79192-0FA7-4AE6-8D48-52CA0889923B}" type="datetimeFigureOut">
              <a:rPr lang="en-US" altLang="zh-CN"/>
              <a:t>2/12/2023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2C135-B407-46F8-ABC1-3CB9C183634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noProof="1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1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79192-0FA7-4AE6-8D48-52CA0889923B}" type="datetimeFigureOut">
              <a:rPr lang="en-US" altLang="zh-CN"/>
              <a:t>2/12/2023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3B485-2573-4998-9C7B-D3129C9414C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E3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zh-CN"/>
              <a:t>Click to edit Master title style</a:t>
            </a:r>
            <a:endParaRPr lang="en-US" altLang="zh-CN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zh-CN"/>
              <a:t>Click to edit Master text styles</a:t>
            </a:r>
          </a:p>
          <a:p>
            <a:pPr lvl="1"/>
            <a:r>
              <a:rPr lang="en-GB" altLang="zh-CN"/>
              <a:t>Second level</a:t>
            </a:r>
          </a:p>
          <a:p>
            <a:pPr lvl="2"/>
            <a:r>
              <a:rPr lang="en-GB" altLang="zh-CN"/>
              <a:t>Third level</a:t>
            </a:r>
          </a:p>
          <a:p>
            <a:pPr lvl="3"/>
            <a:r>
              <a:rPr lang="en-GB" altLang="zh-CN"/>
              <a:t>Fourth level</a:t>
            </a:r>
          </a:p>
          <a:p>
            <a:pPr lvl="4"/>
            <a:r>
              <a:rPr lang="en-GB" altLang="zh-CN"/>
              <a:t>Fifth level</a:t>
            </a:r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AC79192-0FA7-4AE6-8D48-52CA0889923B}" type="datetimeFigureOut">
              <a:rPr lang="en-US" altLang="zh-CN"/>
              <a:t>2/12/2023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87450B1-A854-4842-8AD2-647B4BE7DE1B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8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8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74613"/>
            <a:ext cx="6037263" cy="1731962"/>
          </a:xfr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zh-CN" dirty="0">
                <a:ea typeface="Calibri" panose="020F0502020204030204" pitchFamily="34" charset="0"/>
                <a:cs typeface="Calibri" panose="020F0502020204030204" pitchFamily="34" charset="0"/>
              </a:rPr>
              <a:t>2.1: </a:t>
            </a:r>
            <a: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  <a:cs typeface="Kaiti SC" charset="-122"/>
              </a:rPr>
              <a:t>我的家人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cs typeface="Kaiti SC" charset="-122"/>
              </a:rPr>
              <a:t> </a:t>
            </a:r>
            <a:br>
              <a:rPr lang="en-US" altLang="zh-CN" dirty="0">
                <a:latin typeface="Kaiti SC" charset="-122"/>
                <a:ea typeface="Kaiti SC" charset="-122"/>
                <a:cs typeface="Kaiti SC" charset="-122"/>
              </a:rPr>
            </a:br>
            <a:r>
              <a:rPr lang="en-US" altLang="zh-CN" dirty="0">
                <a:latin typeface="Kaiti SC" charset="-122"/>
                <a:ea typeface="Kaiti SC" charset="-122"/>
                <a:cs typeface="Kaiti SC" charset="-122"/>
              </a:rPr>
              <a:t>     </a:t>
            </a:r>
            <a:r>
              <a:rPr lang="en-US" altLang="zh-CN" sz="3200" dirty="0" err="1">
                <a:latin typeface="Kaiti SC" charset="-122"/>
                <a:ea typeface="Kaiti SC" charset="-122"/>
                <a:cs typeface="Kaiti SC" charset="-122"/>
              </a:rPr>
              <a:t>wǒ</a:t>
            </a:r>
            <a:r>
              <a:rPr lang="en-US" altLang="zh-CN" sz="3200" dirty="0">
                <a:latin typeface="Kaiti SC" charset="-122"/>
                <a:ea typeface="Kaiti SC" charset="-122"/>
                <a:cs typeface="Kaiti SC" charset="-122"/>
              </a:rPr>
              <a:t> de </a:t>
            </a:r>
            <a:r>
              <a:rPr lang="en-US" altLang="zh-CN" sz="3200" dirty="0" err="1">
                <a:latin typeface="Kaiti SC" charset="-122"/>
                <a:ea typeface="Kaiti SC" charset="-122"/>
                <a:cs typeface="Kaiti SC" charset="-122"/>
              </a:rPr>
              <a:t>jiā</a:t>
            </a:r>
            <a:r>
              <a:rPr lang="en-US" altLang="zh-CN" sz="3200" dirty="0"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CN" sz="3200" dirty="0" err="1">
                <a:latin typeface="Kaiti SC" charset="-122"/>
                <a:ea typeface="Kaiti SC" charset="-122"/>
                <a:cs typeface="Kaiti SC" charset="-122"/>
              </a:rPr>
              <a:t>rén</a:t>
            </a:r>
            <a:endParaRPr lang="en-US" sz="3200" dirty="0">
              <a:latin typeface="Kaiti SC" charset="-122"/>
              <a:ea typeface="Kaiti SC" charset="-122"/>
              <a:cs typeface="Kaiti SC" charset="-122"/>
            </a:endParaRPr>
          </a:p>
        </p:txBody>
      </p:sp>
      <p:sp>
        <p:nvSpPr>
          <p:cNvPr id="3074" name="Content Placeholder 2"/>
          <p:cNvSpPr>
            <a:spLocks noGrp="1" noChangeArrowheads="1"/>
          </p:cNvSpPr>
          <p:nvPr>
            <p:ph sz="half" idx="1"/>
          </p:nvPr>
        </p:nvSpPr>
        <p:spPr>
          <a:xfrm>
            <a:off x="5418138" y="1911350"/>
            <a:ext cx="3581400" cy="3821906"/>
          </a:xfr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rgbClr val="C00000"/>
            </a:solidFill>
            <a:miter lim="800000"/>
          </a:ln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zh-CN" dirty="0">
                <a:solidFill>
                  <a:srgbClr val="000000"/>
                </a:solidFill>
              </a:rPr>
              <a:t>My family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zh-CN" i="1" u="sng" dirty="0" err="1"/>
              <a:t>Jinbu</a:t>
            </a:r>
            <a:r>
              <a:rPr lang="en-US" altLang="zh-CN" i="1" u="sng" dirty="0"/>
              <a:t> 1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zh-CN" dirty="0"/>
              <a:t>Chapter 2, </a:t>
            </a:r>
            <a:r>
              <a:rPr lang="en-GB" altLang="en-US" dirty="0">
                <a:solidFill>
                  <a:srgbClr val="000000"/>
                </a:solidFill>
                <a:ea typeface="宋体" panose="02010600030101010101" pitchFamily="2" charset="-122"/>
              </a:rPr>
              <a:t>Unit 1</a:t>
            </a:r>
            <a:endParaRPr lang="en-US" altLang="zh-CN" sz="1600" i="1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zh-CN" sz="2000" dirty="0"/>
              <a:t>In this lesson you will Learn the words for members of family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zh-CN" sz="2000" dirty="0"/>
              <a:t>Talk about what family members you do and don’t have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zh-CN" sz="1600" i="1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zh-CN" sz="1600" i="1" dirty="0"/>
              <a:t>Adapted from lessons donated by colleagues at Dartford Grammar School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906588"/>
            <a:ext cx="5097463" cy="470852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zh-CN" altLang="en-US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iti SC"/>
              </a:rPr>
              <a:t>以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zh-CN" altLang="en-US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iti SC"/>
              </a:rPr>
              <a:t>前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zh-CN" altLang="en-US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iti SC"/>
              </a:rPr>
              <a:t>学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zh-CN" altLang="en-US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iti SC"/>
              </a:rPr>
              <a:t>过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zh-CN" altLang="en-US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iti SC"/>
              </a:rPr>
              <a:t>的</a:t>
            </a:r>
            <a:endParaRPr lang="en-GB" altLang="zh-CN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  <a:cs typeface="Kaiti SC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zh-CN" altLang="en-US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iti SC"/>
              </a:rPr>
              <a:t>汉</a:t>
            </a:r>
            <a:endParaRPr lang="en-GB" altLang="zh-CN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  <a:cs typeface="Kaiti SC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zh-CN" altLang="en-US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Kaiti SC"/>
              </a:rPr>
              <a:t>字</a:t>
            </a:r>
            <a:endParaRPr lang="en-GB" altLang="zh-CN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  <a:cs typeface="Kaiti SC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>
              <a:solidFill>
                <a:srgbClr val="FFFFFF"/>
              </a:solidFill>
              <a:latin typeface="Kaiti SC"/>
              <a:ea typeface="楷体" panose="02010609060101010101" pitchFamily="49" charset="-122"/>
              <a:cs typeface="Kaiti SC"/>
            </a:endParaRP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2173288"/>
            <a:ext cx="1697038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4362450"/>
            <a:ext cx="16954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4362450"/>
            <a:ext cx="1703388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2173288"/>
            <a:ext cx="1697038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Box 4"/>
          <p:cNvSpPr txBox="1">
            <a:spLocks noChangeArrowheads="1"/>
          </p:cNvSpPr>
          <p:nvPr/>
        </p:nvSpPr>
        <p:spPr bwMode="auto">
          <a:xfrm>
            <a:off x="1231900" y="3870325"/>
            <a:ext cx="14112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FFFF"/>
                </a:solidFill>
                <a:latin typeface="Calibri" panose="020F0502020204030204" pitchFamily="34" charset="0"/>
              </a:rPr>
              <a:t>wǒ</a:t>
            </a:r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3373438" y="3870325"/>
            <a:ext cx="14112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FFFF"/>
                </a:solidFill>
                <a:latin typeface="Calibri" panose="020F0502020204030204" pitchFamily="34" charset="0"/>
              </a:rPr>
              <a:t>suì</a:t>
            </a: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1231900" y="6019800"/>
            <a:ext cx="1411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FFFF"/>
                </a:solidFill>
                <a:latin typeface="Calibri" panose="020F0502020204030204" pitchFamily="34" charset="0"/>
              </a:rPr>
              <a:t>hěn</a:t>
            </a: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3387725" y="6013450"/>
            <a:ext cx="14112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FFFF"/>
                </a:solidFill>
                <a:latin typeface="Calibri" panose="020F0502020204030204" pitchFamily="34" charset="0"/>
              </a:rPr>
              <a:t>máng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00675" y="5927725"/>
            <a:ext cx="3616325" cy="7080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prstClr val="black"/>
                </a:solidFill>
              </a:rPr>
              <a:t>Can you add the English?</a:t>
            </a:r>
            <a:r>
              <a:rPr lang="en-US" sz="2000" i="1" dirty="0">
                <a:solidFill>
                  <a:prstClr val="black"/>
                </a:solidFill>
              </a:rPr>
              <a:t> Can you use them in a sentence?</a:t>
            </a:r>
          </a:p>
        </p:txBody>
      </p:sp>
      <p:pic>
        <p:nvPicPr>
          <p:cNvPr id="3085" name="Picture 2" descr="NIVERSITY COLLEGE LONDON (UCL) | isigrowt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76200"/>
            <a:ext cx="269398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323013" y="1377950"/>
            <a:ext cx="2693987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Institute of Education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IOE Confucius Institute for Schools</a:t>
            </a:r>
          </a:p>
        </p:txBody>
      </p:sp>
      <p:sp>
        <p:nvSpPr>
          <p:cNvPr id="10" name="Bent Arrow 9"/>
          <p:cNvSpPr/>
          <p:nvPr/>
        </p:nvSpPr>
        <p:spPr>
          <a:xfrm flipV="1">
            <a:off x="382588" y="5594350"/>
            <a:ext cx="815975" cy="809625"/>
          </a:xfrm>
          <a:prstGeom prst="ben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Stroke ani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173288"/>
            <a:ext cx="1379538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4" descr="Stroke ani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2168525"/>
            <a:ext cx="1379538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841375" y="1557338"/>
            <a:ext cx="11858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800">
                <a:hlinkClick r:id="" action="ppaction://hlinkfile"/>
              </a:rPr>
              <a:t>mā​ma​</a:t>
            </a:r>
            <a:endParaRPr lang="en-GB" altLang="en-US" sz="2800"/>
          </a:p>
        </p:txBody>
      </p:sp>
      <p:pic>
        <p:nvPicPr>
          <p:cNvPr id="15364" name="Picture 6" descr="Stroke anim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1379538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Stroke anim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8" y="4292600"/>
            <a:ext cx="13811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877888" y="3644900"/>
            <a:ext cx="985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800">
                <a:hlinkClick r:id="" action="ppaction://hlinkfile"/>
              </a:rPr>
              <a:t>bà​ba​</a:t>
            </a:r>
            <a:endParaRPr lang="en-GB" altLang="en-US" sz="2800"/>
          </a:p>
        </p:txBody>
      </p:sp>
      <p:pic>
        <p:nvPicPr>
          <p:cNvPr id="15367" name="Picture 8" descr="Stroke anim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2173288"/>
            <a:ext cx="1382712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Stroke anim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2162175"/>
            <a:ext cx="138430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Rectangle 5"/>
          <p:cNvSpPr>
            <a:spLocks noChangeArrowheads="1"/>
          </p:cNvSpPr>
          <p:nvPr/>
        </p:nvSpPr>
        <p:spPr bwMode="auto">
          <a:xfrm>
            <a:off x="4040188" y="1557338"/>
            <a:ext cx="9064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800">
                <a:hlinkClick r:id="" action="ppaction://hlinkfile"/>
              </a:rPr>
              <a:t>jiě​jie​</a:t>
            </a:r>
            <a:endParaRPr lang="en-GB" altLang="en-US" sz="2800"/>
          </a:p>
        </p:txBody>
      </p:sp>
      <p:pic>
        <p:nvPicPr>
          <p:cNvPr id="15370" name="Picture 10" descr="Stroke anim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2079625"/>
            <a:ext cx="137953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0" descr="Stroke anim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13" y="2079625"/>
            <a:ext cx="137953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Rectangle 6"/>
          <p:cNvSpPr>
            <a:spLocks noChangeArrowheads="1"/>
          </p:cNvSpPr>
          <p:nvPr/>
        </p:nvSpPr>
        <p:spPr bwMode="auto">
          <a:xfrm>
            <a:off x="7205663" y="1412875"/>
            <a:ext cx="1346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800">
                <a:hlinkClick r:id="" action="ppaction://hlinkfile"/>
              </a:rPr>
              <a:t>mèi​mei​</a:t>
            </a:r>
            <a:endParaRPr lang="en-GB" altLang="en-US" sz="2800"/>
          </a:p>
        </p:txBody>
      </p:sp>
      <p:pic>
        <p:nvPicPr>
          <p:cNvPr id="15373" name="Picture 14" descr="Stroke anim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4268788"/>
            <a:ext cx="1411287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4" descr="Stroke anim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4276725"/>
            <a:ext cx="1411288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Rectangle 8"/>
          <p:cNvSpPr>
            <a:spLocks noChangeArrowheads="1"/>
          </p:cNvSpPr>
          <p:nvPr/>
        </p:nvSpPr>
        <p:spPr bwMode="auto">
          <a:xfrm>
            <a:off x="4137025" y="3644900"/>
            <a:ext cx="985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800">
                <a:hlinkClick r:id="" action="ppaction://hlinkfile"/>
              </a:rPr>
              <a:t>gē​ge​</a:t>
            </a:r>
            <a:endParaRPr lang="en-GB" altLang="en-US" sz="2800"/>
          </a:p>
        </p:txBody>
      </p:sp>
      <p:pic>
        <p:nvPicPr>
          <p:cNvPr id="15376" name="Picture 16" descr="Stroke anima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5" y="424497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6" descr="Stroke anima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4238625"/>
            <a:ext cx="142875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8" name="Rectangle 9"/>
          <p:cNvSpPr>
            <a:spLocks noChangeArrowheads="1"/>
          </p:cNvSpPr>
          <p:nvPr/>
        </p:nvSpPr>
        <p:spPr bwMode="auto">
          <a:xfrm>
            <a:off x="7491413" y="3683000"/>
            <a:ext cx="765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800">
                <a:hlinkClick r:id="" action="ppaction://hlinkfile"/>
              </a:rPr>
              <a:t>dì​di​</a:t>
            </a:r>
            <a:endParaRPr lang="en-GB" altLang="en-US" sz="280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28650" y="315913"/>
            <a:ext cx="7886700" cy="70961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3600" dirty="0"/>
              <a:t>Practice each character at least 5 times: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9088" y="6113463"/>
            <a:ext cx="8515350" cy="7080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zh-CN" sz="2000" b="1" i="1" dirty="0">
                <a:solidFill>
                  <a:srgbClr val="000000"/>
                </a:solidFill>
                <a:latin typeface="Calibri" panose="020F0502020204030204" pitchFamily="34" charset="0"/>
              </a:rPr>
              <a:t>Extension 1</a:t>
            </a:r>
            <a:r>
              <a:rPr lang="en-US" altLang="zh-CN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n-GB" altLang="zh-CN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Test your memory: cover, write, check.</a:t>
            </a:r>
            <a:r>
              <a:rPr lang="en-GB" altLang="zh-CN" sz="2000" b="1" i="1" dirty="0">
                <a:solidFill>
                  <a:srgbClr val="000000"/>
                </a:solidFill>
                <a:latin typeface="Calibri" panose="020F0502020204030204" pitchFamily="34" charset="0"/>
              </a:rPr>
              <a:t> Extension 2</a:t>
            </a:r>
            <a:r>
              <a:rPr lang="en-GB" altLang="zh-CN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r>
              <a:rPr lang="en-US" altLang="zh-CN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 write a </a:t>
            </a:r>
            <a:r>
              <a:rPr lang="en-US" altLang="zh-CN" sz="2000" b="1" i="1" dirty="0">
                <a:solidFill>
                  <a:srgbClr val="000000"/>
                </a:solidFill>
                <a:latin typeface="Calibri" panose="020F0502020204030204" pitchFamily="34" charset="0"/>
              </a:rPr>
              <a:t>word</a:t>
            </a:r>
            <a:r>
              <a:rPr lang="en-US" altLang="zh-CN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 that contains each character. For example, for </a:t>
            </a:r>
            <a:r>
              <a:rPr lang="zh-CN" altLang="en-US" sz="2000" dirty="0">
                <a:solidFill>
                  <a:srgbClr val="000000"/>
                </a:solidFill>
                <a:latin typeface="Kaiti SC"/>
                <a:ea typeface="Kaiti SC"/>
                <a:cs typeface="Kaiti SC"/>
              </a:rPr>
              <a:t>你</a:t>
            </a:r>
            <a:r>
              <a:rPr lang="en-GB" altLang="zh-CN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, you would write </a:t>
            </a:r>
            <a:r>
              <a:rPr lang="zh-CN" altLang="en-US" sz="2000" dirty="0">
                <a:solidFill>
                  <a:srgbClr val="000000"/>
                </a:solidFill>
                <a:latin typeface="Kaiti SC"/>
                <a:ea typeface="Kaiti SC"/>
                <a:cs typeface="Kaiti SC"/>
              </a:rPr>
              <a:t>你好</a:t>
            </a:r>
            <a:r>
              <a:rPr lang="en-GB" altLang="zh-CN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en-US" altLang="zh-CN" sz="20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98575" y="2492375"/>
            <a:ext cx="6546850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CN" sz="96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Game time!</a:t>
            </a:r>
            <a:endParaRPr lang="zh-CN" altLang="en-US" sz="9600" dirty="0">
              <a:ln w="0"/>
              <a:solidFill>
                <a:schemeClr val="accent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>
                <a:solidFill>
                  <a:srgbClr val="0070C0"/>
                </a:solidFill>
              </a:rPr>
              <a:t>Ping-Pong(Speaking)</a:t>
            </a:r>
            <a:endParaRPr lang="zh-CN" altLang="en-US" b="1">
              <a:solidFill>
                <a:srgbClr val="0070C0"/>
              </a:solidFill>
            </a:endParaRPr>
          </a:p>
        </p:txBody>
      </p:sp>
      <p:sp>
        <p:nvSpPr>
          <p:cNvPr id="13314" name="内容占位符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Two students in a pair</a:t>
            </a:r>
          </a:p>
          <a:p>
            <a:r>
              <a:rPr lang="en-US" altLang="zh-CN" dirty="0"/>
              <a:t>One student read words in blue the other read in black ( student 1 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: </a:t>
            </a:r>
            <a:r>
              <a:rPr lang="zh-CN" altLang="en-US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妈妈</a:t>
            </a:r>
            <a:r>
              <a:rPr lang="zh-CN" altLang="en-US" dirty="0"/>
              <a:t>，</a:t>
            </a:r>
            <a:r>
              <a:rPr lang="en-US" altLang="zh-CN" dirty="0"/>
              <a:t>student 2: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爸爸</a:t>
            </a:r>
            <a:r>
              <a:rPr lang="zh-CN" altLang="en-US" dirty="0"/>
              <a:t>， </a:t>
            </a:r>
            <a:r>
              <a:rPr lang="en-US" altLang="zh-CN" dirty="0"/>
              <a:t>student 1: </a:t>
            </a:r>
            <a:r>
              <a:rPr lang="zh-CN" altLang="en-US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姐姐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student2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：妹妹，</a:t>
            </a:r>
            <a:r>
              <a:rPr lang="en-US" altLang="zh-CN" dirty="0">
                <a:solidFill>
                  <a:srgbClr val="000000"/>
                </a:solidFill>
              </a:rPr>
              <a:t> student 1 </a:t>
            </a:r>
            <a:r>
              <a:rPr lang="en-US" altLang="zh-CN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 </a:t>
            </a:r>
            <a:r>
              <a:rPr lang="zh-CN" altLang="en-US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哥哥</a:t>
            </a:r>
            <a:r>
              <a:rPr lang="en-US" altLang="zh-CN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……)</a:t>
            </a:r>
            <a:endParaRPr lang="zh-CN" altLang="en-US" dirty="0"/>
          </a:p>
          <a:p>
            <a:r>
              <a:rPr lang="en-US" altLang="zh-CN" dirty="0"/>
              <a:t>Teacher use timers to see which pair can finish all the words, the quickest pair wins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6"/>
          <p:cNvGraphicFramePr>
            <a:graphicFrameLocks noGrp="1"/>
          </p:cNvGraphicFramePr>
          <p:nvPr/>
        </p:nvGraphicFramePr>
        <p:xfrm>
          <a:off x="1116013" y="549275"/>
          <a:ext cx="6985000" cy="5543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6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6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47850">
                <a:tc>
                  <a:txBody>
                    <a:bodyPr/>
                    <a:lstStyle/>
                    <a:p>
                      <a:r>
                        <a:rPr lang="zh-CN" altLang="en-US" sz="6000" dirty="0">
                          <a:solidFill>
                            <a:srgbClr val="0070C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妈妈</a:t>
                      </a:r>
                    </a:p>
                  </a:txBody>
                  <a:tcPr marL="91443" marR="91443" marT="45711" marB="45711"/>
                </a:tc>
                <a:tc>
                  <a:txBody>
                    <a:bodyPr/>
                    <a:lstStyle/>
                    <a:p>
                      <a:r>
                        <a:rPr lang="zh-CN" altLang="en-US" sz="6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爸爸</a:t>
                      </a:r>
                    </a:p>
                  </a:txBody>
                  <a:tcPr marL="91443" marR="91443" marT="45711" marB="45711"/>
                </a:tc>
                <a:tc>
                  <a:txBody>
                    <a:bodyPr/>
                    <a:lstStyle/>
                    <a:p>
                      <a:r>
                        <a:rPr lang="zh-CN" altLang="en-US" sz="6000" dirty="0">
                          <a:solidFill>
                            <a:srgbClr val="0070C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姐姐</a:t>
                      </a:r>
                    </a:p>
                  </a:txBody>
                  <a:tcPr marL="91443" marR="91443" marT="45711" marB="45711"/>
                </a:tc>
                <a:tc>
                  <a:txBody>
                    <a:bodyPr/>
                    <a:lstStyle/>
                    <a:p>
                      <a:r>
                        <a:rPr lang="zh-CN" altLang="en-US" sz="6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妹妹</a:t>
                      </a:r>
                    </a:p>
                  </a:txBody>
                  <a:tcPr marL="91443" marR="91443"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7850">
                <a:tc>
                  <a:txBody>
                    <a:bodyPr/>
                    <a:lstStyle/>
                    <a:p>
                      <a:r>
                        <a:rPr lang="zh-CN" altLang="en-US" sz="6000" dirty="0">
                          <a:solidFill>
                            <a:srgbClr val="0070C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哥哥</a:t>
                      </a:r>
                    </a:p>
                  </a:txBody>
                  <a:tcPr marL="91443" marR="91443" marT="45711" marB="45711"/>
                </a:tc>
                <a:tc>
                  <a:txBody>
                    <a:bodyPr/>
                    <a:lstStyle/>
                    <a:p>
                      <a:r>
                        <a:rPr lang="zh-CN" altLang="en-US" sz="6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弟弟</a:t>
                      </a:r>
                    </a:p>
                  </a:txBody>
                  <a:tcPr marL="91443" marR="91443" marT="45711" marB="45711"/>
                </a:tc>
                <a:tc>
                  <a:txBody>
                    <a:bodyPr/>
                    <a:lstStyle/>
                    <a:p>
                      <a:r>
                        <a:rPr lang="zh-CN" altLang="en-US" sz="6000" dirty="0">
                          <a:solidFill>
                            <a:srgbClr val="0070C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不忙</a:t>
                      </a:r>
                    </a:p>
                  </a:txBody>
                  <a:tcPr marL="91443" marR="91443" marT="45711" marB="45711"/>
                </a:tc>
                <a:tc>
                  <a:txBody>
                    <a:bodyPr/>
                    <a:lstStyle/>
                    <a:p>
                      <a:r>
                        <a:rPr lang="zh-CN" altLang="en-US" sz="6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很忙</a:t>
                      </a:r>
                    </a:p>
                  </a:txBody>
                  <a:tcPr marL="91443" marR="91443"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7850">
                <a:tc>
                  <a:txBody>
                    <a:bodyPr/>
                    <a:lstStyle/>
                    <a:p>
                      <a:r>
                        <a:rPr lang="zh-CN" altLang="en-US" sz="6000" dirty="0">
                          <a:solidFill>
                            <a:srgbClr val="0070C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很好</a:t>
                      </a:r>
                    </a:p>
                  </a:txBody>
                  <a:tcPr marL="91443" marR="91443" marT="45711" marB="45711"/>
                </a:tc>
                <a:tc>
                  <a:txBody>
                    <a:bodyPr/>
                    <a:lstStyle/>
                    <a:p>
                      <a:r>
                        <a:rPr lang="zh-CN" altLang="en-US" sz="6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早上</a:t>
                      </a:r>
                    </a:p>
                  </a:txBody>
                  <a:tcPr marL="91443" marR="91443" marT="45711" marB="45711"/>
                </a:tc>
                <a:tc>
                  <a:txBody>
                    <a:bodyPr/>
                    <a:lstStyle/>
                    <a:p>
                      <a:r>
                        <a:rPr lang="zh-CN" altLang="en-US" sz="6000" dirty="0">
                          <a:solidFill>
                            <a:srgbClr val="0070C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老师</a:t>
                      </a:r>
                    </a:p>
                  </a:txBody>
                  <a:tcPr marL="91443" marR="91443" marT="45711" marB="45711"/>
                </a:tc>
                <a:tc>
                  <a:txBody>
                    <a:bodyPr/>
                    <a:lstStyle/>
                    <a:p>
                      <a:r>
                        <a:rPr lang="zh-CN" altLang="en-US" sz="6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我家</a:t>
                      </a:r>
                    </a:p>
                  </a:txBody>
                  <a:tcPr marL="91443" marR="91443"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35375" y="554038"/>
            <a:ext cx="705802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800">
                <a:latin typeface="楷体" panose="02010609060101010101" pitchFamily="49" charset="-122"/>
                <a:ea typeface="楷体" panose="02010609060101010101" pitchFamily="49" charset="-122"/>
              </a:rPr>
              <a:t>我家</a:t>
            </a:r>
            <a:endParaRPr lang="zh-CN" altLang="en-GB" sz="20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80063" y="-47625"/>
            <a:ext cx="4897437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7200">
                <a:latin typeface="Calibri" panose="020F0502020204030204" pitchFamily="34" charset="0"/>
                <a:ea typeface="宋体" panose="02010600030101010101" pitchFamily="2" charset="-122"/>
              </a:rPr>
              <a:t>wǒ jiā </a:t>
            </a:r>
            <a:endParaRPr lang="en-GB" altLang="en-US" sz="7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4099" name="Picture 2" descr="http://www.cca-ny.org/portals/0/Images/ChineseFamil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0750"/>
            <a:ext cx="4945063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64163" y="3716338"/>
            <a:ext cx="41402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 dirty="0">
                <a:latin typeface="Calibri" panose="020F0502020204030204" pitchFamily="34" charset="0"/>
              </a:rPr>
              <a:t>my family</a:t>
            </a:r>
            <a:endParaRPr lang="en-GB" altLang="zh-CN" sz="7200" dirty="0">
              <a:latin typeface="Calibri" panose="020F0502020204030204" pitchFamily="34" charset="0"/>
            </a:endParaRPr>
          </a:p>
        </p:txBody>
      </p:sp>
      <p:pic>
        <p:nvPicPr>
          <p:cNvPr id="2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26287" y="5164137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2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6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492500" y="476250"/>
            <a:ext cx="72009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800">
                <a:latin typeface="楷体" panose="02010609060101010101" pitchFamily="49" charset="-122"/>
                <a:ea typeface="楷体" panose="02010609060101010101" pitchFamily="49" charset="-122"/>
              </a:rPr>
              <a:t>妈妈</a:t>
            </a:r>
            <a:endParaRPr lang="zh-CN" altLang="en-GB" sz="20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580063" y="3541713"/>
            <a:ext cx="414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>
                <a:latin typeface="Calibri" panose="020F0502020204030204" pitchFamily="34" charset="0"/>
              </a:rPr>
              <a:t>mother</a:t>
            </a:r>
            <a:endParaRPr lang="en-GB" altLang="zh-CN" sz="7200">
              <a:latin typeface="Calibri" panose="020F050202020403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43438" y="25400"/>
            <a:ext cx="3600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7200">
                <a:latin typeface="Calibri" panose="020F0502020204030204" pitchFamily="34" charset="0"/>
              </a:rPr>
              <a:t>mā ma </a:t>
            </a:r>
            <a:endParaRPr lang="en-GB" altLang="en-US" sz="7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4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284538"/>
            <a:ext cx="5183188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89750" y="5010944"/>
            <a:ext cx="406400" cy="406400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F680F3B1-7FCC-DC77-3BD2-010FEB990E5B}"/>
              </a:ext>
            </a:extLst>
          </p:cNvPr>
          <p:cNvSpPr/>
          <p:nvPr/>
        </p:nvSpPr>
        <p:spPr>
          <a:xfrm>
            <a:off x="2220215" y="1611712"/>
            <a:ext cx="531962" cy="24153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146" name="内容占位符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488" y="2492375"/>
            <a:ext cx="5891212" cy="4216400"/>
          </a:xfr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489325" y="355600"/>
            <a:ext cx="7129463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800">
                <a:latin typeface="楷体" panose="02010609060101010101" pitchFamily="49" charset="-122"/>
                <a:ea typeface="楷体" panose="02010609060101010101" pitchFamily="49" charset="-122"/>
              </a:rPr>
              <a:t>爸爸</a:t>
            </a:r>
            <a:r>
              <a:rPr lang="zh-CN" altLang="en-US" sz="20800">
                <a:solidFill>
                  <a:srgbClr val="FFFF00"/>
                </a:solidFill>
              </a:rPr>
              <a:t> </a:t>
            </a:r>
            <a:endParaRPr lang="zh-CN" altLang="en-GB" sz="20800">
              <a:solidFill>
                <a:srgbClr val="FFFF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227763" y="3449638"/>
            <a:ext cx="48974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>
                <a:latin typeface="Calibri" panose="020F0502020204030204" pitchFamily="34" charset="0"/>
              </a:rPr>
              <a:t>father</a:t>
            </a:r>
            <a:endParaRPr lang="en-GB" altLang="zh-CN" sz="7200">
              <a:latin typeface="Calibri" panose="020F050202020403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038725" y="-139700"/>
            <a:ext cx="3709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>
                <a:latin typeface="Calibri" panose="020F0502020204030204" pitchFamily="34" charset="0"/>
              </a:rPr>
              <a:t>bà  ba</a:t>
            </a:r>
            <a:endParaRPr lang="en-GB" altLang="en-US" sz="7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6296" y="5083046"/>
            <a:ext cx="406400" cy="406400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0537FF62-4C06-1142-F532-EE341C74126C}"/>
              </a:ext>
            </a:extLst>
          </p:cNvPr>
          <p:cNvSpPr/>
          <p:nvPr/>
        </p:nvSpPr>
        <p:spPr>
          <a:xfrm>
            <a:off x="3289208" y="2072201"/>
            <a:ext cx="388188" cy="21566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4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A picture containing person, bed, child, laying&#10;&#10;Description automatically generated">
            <a:extLst>
              <a:ext uri="{FF2B5EF4-FFF2-40B4-BE49-F238E27FC236}">
                <a16:creationId xmlns:a16="http://schemas.microsoft.com/office/drawing/2014/main" id="{EBD89C43-9774-0EA4-AF3D-FFE17B1B5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0248" y="1854380"/>
            <a:ext cx="6532032" cy="4351338"/>
          </a:xfrm>
        </p:spPr>
      </p:pic>
      <p:sp>
        <p:nvSpPr>
          <p:cNvPr id="7169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197230" y="1067639"/>
            <a:ext cx="643935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姐姐</a:t>
            </a:r>
            <a:r>
              <a:rPr lang="zh-CN" altLang="en-US" sz="20800">
                <a:solidFill>
                  <a:srgbClr val="FFFF00"/>
                </a:solidFill>
              </a:rPr>
              <a:t> </a:t>
            </a:r>
            <a:endParaRPr lang="zh-CN" altLang="en-GB" sz="20800">
              <a:solidFill>
                <a:srgbClr val="FFFF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248425" y="5671868"/>
            <a:ext cx="48974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>
                <a:solidFill>
                  <a:srgbClr val="000000"/>
                </a:solidFill>
                <a:latin typeface="Calibri" panose="020F0502020204030204" pitchFamily="34" charset="0"/>
              </a:rPr>
              <a:t>elder sister</a:t>
            </a:r>
            <a:endParaRPr lang="en-GB" altLang="zh-CN" sz="7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038725" y="-139700"/>
            <a:ext cx="3709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7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ji</a:t>
            </a:r>
            <a:r>
              <a:rPr lang="en-US" altLang="zh-CN" sz="7200">
                <a:solidFill>
                  <a:srgbClr val="000000"/>
                </a:solidFill>
                <a:latin typeface="Calibri" panose="020F0502020204030204" pitchFamily="34" charset="0"/>
              </a:rPr>
              <a:t>ě</a:t>
            </a:r>
            <a:r>
              <a:rPr lang="en-US" altLang="en-US" sz="7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  ji</a:t>
            </a:r>
            <a:r>
              <a:rPr lang="en-US" altLang="zh-CN" sz="720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endParaRPr lang="en-GB" altLang="en-US" sz="7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06369" y="4984591"/>
            <a:ext cx="406400" cy="406400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6EC15908-5EE6-072E-22DE-D2F3AFABAEB9}"/>
              </a:ext>
            </a:extLst>
          </p:cNvPr>
          <p:cNvSpPr/>
          <p:nvPr/>
        </p:nvSpPr>
        <p:spPr>
          <a:xfrm rot="-4200000">
            <a:off x="534852" y="1947413"/>
            <a:ext cx="646979" cy="1020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9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194" name="内容占位符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1938" y="2420938"/>
            <a:ext cx="5894387" cy="4176712"/>
          </a:xfr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708400" y="679450"/>
            <a:ext cx="7129463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8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妹妹</a:t>
            </a:r>
            <a:r>
              <a:rPr lang="zh-CN" altLang="en-US" sz="20800">
                <a:solidFill>
                  <a:srgbClr val="FFFF00"/>
                </a:solidFill>
              </a:rPr>
              <a:t> </a:t>
            </a:r>
            <a:endParaRPr lang="zh-CN" altLang="en-GB" sz="20800">
              <a:solidFill>
                <a:srgbClr val="FFFF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65613" y="3502025"/>
            <a:ext cx="49704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6000">
                <a:solidFill>
                  <a:srgbClr val="000000"/>
                </a:solidFill>
                <a:latin typeface="Calibri" panose="020F0502020204030204" pitchFamily="34" charset="0"/>
              </a:rPr>
              <a:t>younger sister</a:t>
            </a:r>
            <a:endParaRPr lang="en-GB" altLang="zh-CN" sz="7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038725" y="-139700"/>
            <a:ext cx="3709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>
                <a:solidFill>
                  <a:srgbClr val="000000"/>
                </a:solidFill>
                <a:latin typeface="Calibri" panose="020F0502020204030204" pitchFamily="34" charset="0"/>
              </a:rPr>
              <a:t>mèi</a:t>
            </a:r>
            <a:r>
              <a:rPr lang="en-US" altLang="en-US" sz="7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  mei</a:t>
            </a:r>
            <a:endParaRPr lang="en-GB" altLang="en-US" sz="7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43750" y="5348287"/>
            <a:ext cx="406400" cy="406400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8121A845-7B74-4853-EE70-AB3D605A4B62}"/>
              </a:ext>
            </a:extLst>
          </p:cNvPr>
          <p:cNvSpPr/>
          <p:nvPr/>
        </p:nvSpPr>
        <p:spPr>
          <a:xfrm>
            <a:off x="1975180" y="1351265"/>
            <a:ext cx="618226" cy="16246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0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218" name="内容占位符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349500"/>
            <a:ext cx="5329238" cy="3548063"/>
          </a:xfr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422775" y="588963"/>
            <a:ext cx="7129463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73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哥哥</a:t>
            </a:r>
            <a:r>
              <a:rPr lang="zh-CN" altLang="en-US" sz="20800">
                <a:solidFill>
                  <a:srgbClr val="FFFF00"/>
                </a:solidFill>
              </a:rPr>
              <a:t> </a:t>
            </a:r>
            <a:endParaRPr lang="zh-CN" altLang="en-GB" sz="20800">
              <a:solidFill>
                <a:srgbClr val="FFFF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053013" y="3429000"/>
            <a:ext cx="46815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>
                <a:solidFill>
                  <a:srgbClr val="000000"/>
                </a:solidFill>
                <a:latin typeface="Calibri" panose="020F0502020204030204" pitchFamily="34" charset="0"/>
              </a:rPr>
              <a:t>elder  brother</a:t>
            </a:r>
            <a:endParaRPr lang="en-GB" altLang="zh-CN" sz="5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434013" y="119063"/>
            <a:ext cx="37099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7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g</a:t>
            </a:r>
            <a:r>
              <a:rPr lang="en-US" altLang="zh-CN" sz="7200">
                <a:solidFill>
                  <a:srgbClr val="000000"/>
                </a:solidFill>
                <a:latin typeface="Calibri" panose="020F0502020204030204" pitchFamily="34" charset="0"/>
              </a:rPr>
              <a:t>ē</a:t>
            </a:r>
            <a:r>
              <a:rPr lang="en-US" altLang="en-US" sz="7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  ge</a:t>
            </a:r>
            <a:endParaRPr lang="en-GB" altLang="en-US" sz="7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74681" y="5026025"/>
            <a:ext cx="406400" cy="406400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D6D161BE-7DEC-560C-6074-80C91395E372}"/>
              </a:ext>
            </a:extLst>
          </p:cNvPr>
          <p:cNvSpPr/>
          <p:nvPr/>
        </p:nvSpPr>
        <p:spPr>
          <a:xfrm rot="10800000" flipH="1">
            <a:off x="3107060" y="4872684"/>
            <a:ext cx="546339" cy="18403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9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0242" name="内容占位符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154113"/>
            <a:ext cx="5113337" cy="5588000"/>
          </a:xfr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787900" y="547688"/>
            <a:ext cx="7129463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73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弟弟</a:t>
            </a:r>
            <a:r>
              <a:rPr lang="zh-CN" altLang="en-US" sz="20800">
                <a:solidFill>
                  <a:srgbClr val="FFFF00"/>
                </a:solidFill>
              </a:rPr>
              <a:t> </a:t>
            </a:r>
            <a:endParaRPr lang="zh-CN" altLang="en-GB" sz="20800">
              <a:solidFill>
                <a:srgbClr val="FFFF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076825" y="3967163"/>
            <a:ext cx="54229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>
                <a:solidFill>
                  <a:srgbClr val="000000"/>
                </a:solidFill>
                <a:latin typeface="Calibri" panose="020F0502020204030204" pitchFamily="34" charset="0"/>
              </a:rPr>
              <a:t>younger brother</a:t>
            </a:r>
            <a:endParaRPr lang="en-GB" altLang="zh-CN" sz="4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932488" y="-46038"/>
            <a:ext cx="3709987" cy="12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>
                <a:solidFill>
                  <a:srgbClr val="000000"/>
                </a:solidFill>
                <a:latin typeface="Calibri" panose="020F0502020204030204" pitchFamily="34" charset="0"/>
              </a:rPr>
              <a:t>dì</a:t>
            </a:r>
            <a:r>
              <a:rPr lang="en-US" altLang="en-US" sz="7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  d</a:t>
            </a:r>
            <a:r>
              <a:rPr lang="en-US" altLang="zh-CN" sz="720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endParaRPr lang="en-GB" altLang="en-US" sz="7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20272" y="5516979"/>
            <a:ext cx="406400" cy="406400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682F598A-1214-5414-3581-16AF78534DEF}"/>
              </a:ext>
            </a:extLst>
          </p:cNvPr>
          <p:cNvSpPr/>
          <p:nvPr/>
        </p:nvSpPr>
        <p:spPr>
          <a:xfrm rot="14760000">
            <a:off x="1081405" y="5046866"/>
            <a:ext cx="531962" cy="16677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2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3" y="436563"/>
            <a:ext cx="3236912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584200"/>
            <a:ext cx="3171825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981450"/>
            <a:ext cx="2994025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4159250"/>
            <a:ext cx="2994025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2425700"/>
            <a:ext cx="262255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图片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4814888"/>
            <a:ext cx="262255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图片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2863"/>
            <a:ext cx="293528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C9659308-0ED5-7DCD-AEAF-6BD9557A3D1B}"/>
              </a:ext>
            </a:extLst>
          </p:cNvPr>
          <p:cNvSpPr/>
          <p:nvPr/>
        </p:nvSpPr>
        <p:spPr>
          <a:xfrm>
            <a:off x="1693942" y="345366"/>
            <a:ext cx="388188" cy="8195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218B155F-7056-B5A9-9018-B8DAAE0C1914}"/>
              </a:ext>
            </a:extLst>
          </p:cNvPr>
          <p:cNvSpPr/>
          <p:nvPr/>
        </p:nvSpPr>
        <p:spPr>
          <a:xfrm>
            <a:off x="6858000" y="197352"/>
            <a:ext cx="388188" cy="12076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3E0A4A6F-39D0-1332-8323-9E4284ACB124}"/>
              </a:ext>
            </a:extLst>
          </p:cNvPr>
          <p:cNvSpPr/>
          <p:nvPr/>
        </p:nvSpPr>
        <p:spPr>
          <a:xfrm>
            <a:off x="2450460" y="3190532"/>
            <a:ext cx="330679" cy="9345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620006DF-8BEB-2E82-F462-DF2655E6A402}"/>
              </a:ext>
            </a:extLst>
          </p:cNvPr>
          <p:cNvSpPr/>
          <p:nvPr/>
        </p:nvSpPr>
        <p:spPr>
          <a:xfrm>
            <a:off x="7324384" y="4067550"/>
            <a:ext cx="330679" cy="9345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5F0D4954-849D-152B-4FB8-0F3F691F0F2B}"/>
              </a:ext>
            </a:extLst>
          </p:cNvPr>
          <p:cNvSpPr/>
          <p:nvPr/>
        </p:nvSpPr>
        <p:spPr>
          <a:xfrm>
            <a:off x="4822723" y="4441361"/>
            <a:ext cx="330679" cy="9345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6245C6D1-230C-E2E3-F962-7A7B9F13334B}"/>
              </a:ext>
            </a:extLst>
          </p:cNvPr>
          <p:cNvSpPr/>
          <p:nvPr/>
        </p:nvSpPr>
        <p:spPr>
          <a:xfrm>
            <a:off x="3658157" y="27511"/>
            <a:ext cx="258793" cy="7763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698</Words>
  <Application>Microsoft Office PowerPoint</Application>
  <PresentationFormat>On-screen Show (4:3)</PresentationFormat>
  <Paragraphs>143</Paragraphs>
  <Slides>13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2.1: 我的家人       wǒ de jiā rén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 each character at least 5 times:</vt:lpstr>
      <vt:lpstr>PowerPoint Presentation</vt:lpstr>
      <vt:lpstr>Ping-Pong(Speaking)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ptyskerud</dc:creator>
  <cp:lastModifiedBy>C. Tatton</cp:lastModifiedBy>
  <cp:revision>206</cp:revision>
  <dcterms:created xsi:type="dcterms:W3CDTF">2010-10-04T08:05:00Z</dcterms:created>
  <dcterms:modified xsi:type="dcterms:W3CDTF">2023-02-12T16:38:35Z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