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74" r:id="rId5"/>
    <p:sldId id="304" r:id="rId6"/>
    <p:sldId id="300" r:id="rId7"/>
    <p:sldId id="310" r:id="rId8"/>
    <p:sldId id="312" r:id="rId9"/>
    <p:sldId id="307" r:id="rId10"/>
    <p:sldId id="316" r:id="rId11"/>
    <p:sldId id="314" r:id="rId12"/>
    <p:sldId id="315" r:id="rId13"/>
    <p:sldId id="308" r:id="rId14"/>
    <p:sldId id="301" r:id="rId15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57A"/>
    <a:srgbClr val="A07AEB"/>
    <a:srgbClr val="8857E5"/>
    <a:srgbClr val="1B1761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F156DD-A958-4D3D-9BB1-388DCB583077}" v="1" dt="2023-09-03T22:32:40.8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6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oife Nic Colaim" userId="6aaa2443-ec71-4a99-a879-78a614b2bc72" providerId="ADAL" clId="{F9D20CCA-570F-4CB1-BC4F-9CB9DCDD5EB5}"/>
    <pc:docChg chg="undo custSel addSld delSld modSld sldOrd">
      <pc:chgData name="Aoife Nic Colaim" userId="6aaa2443-ec71-4a99-a879-78a614b2bc72" providerId="ADAL" clId="{F9D20CCA-570F-4CB1-BC4F-9CB9DCDD5EB5}" dt="2023-08-10T08:08:08.380" v="971" actId="478"/>
      <pc:docMkLst>
        <pc:docMk/>
      </pc:docMkLst>
      <pc:sldChg chg="del">
        <pc:chgData name="Aoife Nic Colaim" userId="6aaa2443-ec71-4a99-a879-78a614b2bc72" providerId="ADAL" clId="{F9D20CCA-570F-4CB1-BC4F-9CB9DCDD5EB5}" dt="2023-08-08T14:48:12.471" v="0" actId="47"/>
        <pc:sldMkLst>
          <pc:docMk/>
          <pc:sldMk cId="109857222" sldId="256"/>
        </pc:sldMkLst>
      </pc:sldChg>
      <pc:sldChg chg="del ord">
        <pc:chgData name="Aoife Nic Colaim" userId="6aaa2443-ec71-4a99-a879-78a614b2bc72" providerId="ADAL" clId="{F9D20CCA-570F-4CB1-BC4F-9CB9DCDD5EB5}" dt="2023-08-09T15:51:42.926" v="615" actId="47"/>
        <pc:sldMkLst>
          <pc:docMk/>
          <pc:sldMk cId="3534756865" sldId="257"/>
        </pc:sldMkLst>
      </pc:sldChg>
      <pc:sldChg chg="del ord">
        <pc:chgData name="Aoife Nic Colaim" userId="6aaa2443-ec71-4a99-a879-78a614b2bc72" providerId="ADAL" clId="{F9D20CCA-570F-4CB1-BC4F-9CB9DCDD5EB5}" dt="2023-08-09T15:51:43.659" v="616" actId="47"/>
        <pc:sldMkLst>
          <pc:docMk/>
          <pc:sldMk cId="1593348444" sldId="258"/>
        </pc:sldMkLst>
      </pc:sldChg>
      <pc:sldChg chg="del ord">
        <pc:chgData name="Aoife Nic Colaim" userId="6aaa2443-ec71-4a99-a879-78a614b2bc72" providerId="ADAL" clId="{F9D20CCA-570F-4CB1-BC4F-9CB9DCDD5EB5}" dt="2023-08-09T15:51:44.395" v="617" actId="47"/>
        <pc:sldMkLst>
          <pc:docMk/>
          <pc:sldMk cId="4208991526" sldId="259"/>
        </pc:sldMkLst>
      </pc:sldChg>
      <pc:sldChg chg="del ord">
        <pc:chgData name="Aoife Nic Colaim" userId="6aaa2443-ec71-4a99-a879-78a614b2bc72" providerId="ADAL" clId="{F9D20CCA-570F-4CB1-BC4F-9CB9DCDD5EB5}" dt="2023-08-09T15:51:45.116" v="618" actId="47"/>
        <pc:sldMkLst>
          <pc:docMk/>
          <pc:sldMk cId="3836234603" sldId="260"/>
        </pc:sldMkLst>
      </pc:sldChg>
      <pc:sldChg chg="del ord">
        <pc:chgData name="Aoife Nic Colaim" userId="6aaa2443-ec71-4a99-a879-78a614b2bc72" providerId="ADAL" clId="{F9D20CCA-570F-4CB1-BC4F-9CB9DCDD5EB5}" dt="2023-08-09T15:51:45.603" v="619" actId="47"/>
        <pc:sldMkLst>
          <pc:docMk/>
          <pc:sldMk cId="3529081761" sldId="261"/>
        </pc:sldMkLst>
      </pc:sldChg>
      <pc:sldChg chg="del ord">
        <pc:chgData name="Aoife Nic Colaim" userId="6aaa2443-ec71-4a99-a879-78a614b2bc72" providerId="ADAL" clId="{F9D20CCA-570F-4CB1-BC4F-9CB9DCDD5EB5}" dt="2023-08-09T15:51:46.091" v="620" actId="47"/>
        <pc:sldMkLst>
          <pc:docMk/>
          <pc:sldMk cId="2032743113" sldId="262"/>
        </pc:sldMkLst>
      </pc:sldChg>
      <pc:sldChg chg="del ord">
        <pc:chgData name="Aoife Nic Colaim" userId="6aaa2443-ec71-4a99-a879-78a614b2bc72" providerId="ADAL" clId="{F9D20CCA-570F-4CB1-BC4F-9CB9DCDD5EB5}" dt="2023-08-09T15:51:46.548" v="621" actId="47"/>
        <pc:sldMkLst>
          <pc:docMk/>
          <pc:sldMk cId="2050434735" sldId="263"/>
        </pc:sldMkLst>
      </pc:sldChg>
      <pc:sldChg chg="del ord">
        <pc:chgData name="Aoife Nic Colaim" userId="6aaa2443-ec71-4a99-a879-78a614b2bc72" providerId="ADAL" clId="{F9D20CCA-570F-4CB1-BC4F-9CB9DCDD5EB5}" dt="2023-08-09T15:51:48.163" v="623" actId="47"/>
        <pc:sldMkLst>
          <pc:docMk/>
          <pc:sldMk cId="1034558522" sldId="264"/>
        </pc:sldMkLst>
      </pc:sldChg>
      <pc:sldChg chg="del ord">
        <pc:chgData name="Aoife Nic Colaim" userId="6aaa2443-ec71-4a99-a879-78a614b2bc72" providerId="ADAL" clId="{F9D20CCA-570F-4CB1-BC4F-9CB9DCDD5EB5}" dt="2023-08-09T15:51:48.571" v="624" actId="47"/>
        <pc:sldMkLst>
          <pc:docMk/>
          <pc:sldMk cId="3434755514" sldId="265"/>
        </pc:sldMkLst>
      </pc:sldChg>
      <pc:sldChg chg="del ord">
        <pc:chgData name="Aoife Nic Colaim" userId="6aaa2443-ec71-4a99-a879-78a614b2bc72" providerId="ADAL" clId="{F9D20CCA-570F-4CB1-BC4F-9CB9DCDD5EB5}" dt="2023-08-09T15:51:48.947" v="625" actId="47"/>
        <pc:sldMkLst>
          <pc:docMk/>
          <pc:sldMk cId="3205090558" sldId="266"/>
        </pc:sldMkLst>
      </pc:sldChg>
      <pc:sldChg chg="del ord">
        <pc:chgData name="Aoife Nic Colaim" userId="6aaa2443-ec71-4a99-a879-78a614b2bc72" providerId="ADAL" clId="{F9D20CCA-570F-4CB1-BC4F-9CB9DCDD5EB5}" dt="2023-08-09T15:51:49.356" v="626" actId="47"/>
        <pc:sldMkLst>
          <pc:docMk/>
          <pc:sldMk cId="74807618" sldId="267"/>
        </pc:sldMkLst>
      </pc:sldChg>
      <pc:sldChg chg="del ord">
        <pc:chgData name="Aoife Nic Colaim" userId="6aaa2443-ec71-4a99-a879-78a614b2bc72" providerId="ADAL" clId="{F9D20CCA-570F-4CB1-BC4F-9CB9DCDD5EB5}" dt="2023-08-09T15:51:47.127" v="622" actId="47"/>
        <pc:sldMkLst>
          <pc:docMk/>
          <pc:sldMk cId="2710078973" sldId="268"/>
        </pc:sldMkLst>
      </pc:sldChg>
      <pc:sldChg chg="del ord">
        <pc:chgData name="Aoife Nic Colaim" userId="6aaa2443-ec71-4a99-a879-78a614b2bc72" providerId="ADAL" clId="{F9D20CCA-570F-4CB1-BC4F-9CB9DCDD5EB5}" dt="2023-08-09T15:51:49.763" v="627" actId="47"/>
        <pc:sldMkLst>
          <pc:docMk/>
          <pc:sldMk cId="4038824619" sldId="269"/>
        </pc:sldMkLst>
      </pc:sldChg>
      <pc:sldChg chg="del ord">
        <pc:chgData name="Aoife Nic Colaim" userId="6aaa2443-ec71-4a99-a879-78a614b2bc72" providerId="ADAL" clId="{F9D20CCA-570F-4CB1-BC4F-9CB9DCDD5EB5}" dt="2023-08-09T15:51:50.125" v="628" actId="47"/>
        <pc:sldMkLst>
          <pc:docMk/>
          <pc:sldMk cId="2766491704" sldId="270"/>
        </pc:sldMkLst>
      </pc:sldChg>
      <pc:sldChg chg="del ord">
        <pc:chgData name="Aoife Nic Colaim" userId="6aaa2443-ec71-4a99-a879-78a614b2bc72" providerId="ADAL" clId="{F9D20CCA-570F-4CB1-BC4F-9CB9DCDD5EB5}" dt="2023-08-09T15:51:50.502" v="629" actId="47"/>
        <pc:sldMkLst>
          <pc:docMk/>
          <pc:sldMk cId="3178166251" sldId="271"/>
        </pc:sldMkLst>
      </pc:sldChg>
      <pc:sldChg chg="del ord">
        <pc:chgData name="Aoife Nic Colaim" userId="6aaa2443-ec71-4a99-a879-78a614b2bc72" providerId="ADAL" clId="{F9D20CCA-570F-4CB1-BC4F-9CB9DCDD5EB5}" dt="2023-08-09T15:51:50.847" v="630" actId="47"/>
        <pc:sldMkLst>
          <pc:docMk/>
          <pc:sldMk cId="647958541" sldId="272"/>
        </pc:sldMkLst>
      </pc:sldChg>
      <pc:sldChg chg="del ord">
        <pc:chgData name="Aoife Nic Colaim" userId="6aaa2443-ec71-4a99-a879-78a614b2bc72" providerId="ADAL" clId="{F9D20CCA-570F-4CB1-BC4F-9CB9DCDD5EB5}" dt="2023-08-09T15:51:51.240" v="631" actId="47"/>
        <pc:sldMkLst>
          <pc:docMk/>
          <pc:sldMk cId="1528487718" sldId="273"/>
        </pc:sldMkLst>
      </pc:sldChg>
      <pc:sldChg chg="setBg">
        <pc:chgData name="Aoife Nic Colaim" userId="6aaa2443-ec71-4a99-a879-78a614b2bc72" providerId="ADAL" clId="{F9D20CCA-570F-4CB1-BC4F-9CB9DCDD5EB5}" dt="2023-08-08T14:48:21.762" v="1"/>
        <pc:sldMkLst>
          <pc:docMk/>
          <pc:sldMk cId="511263161" sldId="274"/>
        </pc:sldMkLst>
      </pc:sldChg>
      <pc:sldChg chg="add del">
        <pc:chgData name="Aoife Nic Colaim" userId="6aaa2443-ec71-4a99-a879-78a614b2bc72" providerId="ADAL" clId="{F9D20CCA-570F-4CB1-BC4F-9CB9DCDD5EB5}" dt="2023-08-08T15:36:13.231" v="329" actId="2696"/>
        <pc:sldMkLst>
          <pc:docMk/>
          <pc:sldMk cId="3046477631" sldId="296"/>
        </pc:sldMkLst>
      </pc:sldChg>
      <pc:sldChg chg="setBg">
        <pc:chgData name="Aoife Nic Colaim" userId="6aaa2443-ec71-4a99-a879-78a614b2bc72" providerId="ADAL" clId="{F9D20CCA-570F-4CB1-BC4F-9CB9DCDD5EB5}" dt="2023-08-08T14:50:22.827" v="17"/>
        <pc:sldMkLst>
          <pc:docMk/>
          <pc:sldMk cId="1199729813" sldId="300"/>
        </pc:sldMkLst>
      </pc:sldChg>
      <pc:sldChg chg="setBg">
        <pc:chgData name="Aoife Nic Colaim" userId="6aaa2443-ec71-4a99-a879-78a614b2bc72" providerId="ADAL" clId="{F9D20CCA-570F-4CB1-BC4F-9CB9DCDD5EB5}" dt="2023-08-08T14:49:24.508" v="14"/>
        <pc:sldMkLst>
          <pc:docMk/>
          <pc:sldMk cId="4072185737" sldId="304"/>
        </pc:sldMkLst>
      </pc:sldChg>
      <pc:sldChg chg="addSp modSp mod ord setBg">
        <pc:chgData name="Aoife Nic Colaim" userId="6aaa2443-ec71-4a99-a879-78a614b2bc72" providerId="ADAL" clId="{F9D20CCA-570F-4CB1-BC4F-9CB9DCDD5EB5}" dt="2023-08-09T16:31:11.072" v="639"/>
        <pc:sldMkLst>
          <pc:docMk/>
          <pc:sldMk cId="1401018884" sldId="307"/>
        </pc:sldMkLst>
        <pc:spChg chg="mod">
          <ac:chgData name="Aoife Nic Colaim" userId="6aaa2443-ec71-4a99-a879-78a614b2bc72" providerId="ADAL" clId="{F9D20CCA-570F-4CB1-BC4F-9CB9DCDD5EB5}" dt="2023-08-08T15:14:21.401" v="91" actId="1076"/>
          <ac:spMkLst>
            <pc:docMk/>
            <pc:sldMk cId="1401018884" sldId="307"/>
            <ac:spMk id="6" creationId="{9049D777-FBE6-B9A2-12D8-85B9582764B6}"/>
          </ac:spMkLst>
        </pc:spChg>
        <pc:spChg chg="add mod">
          <ac:chgData name="Aoife Nic Colaim" userId="6aaa2443-ec71-4a99-a879-78a614b2bc72" providerId="ADAL" clId="{F9D20CCA-570F-4CB1-BC4F-9CB9DCDD5EB5}" dt="2023-08-09T16:30:47.372" v="636" actId="1076"/>
          <ac:spMkLst>
            <pc:docMk/>
            <pc:sldMk cId="1401018884" sldId="307"/>
            <ac:spMk id="7" creationId="{A30133FA-C344-16F3-F1FD-719EB86F467C}"/>
          </ac:spMkLst>
        </pc:spChg>
        <pc:spChg chg="add mod">
          <ac:chgData name="Aoife Nic Colaim" userId="6aaa2443-ec71-4a99-a879-78a614b2bc72" providerId="ADAL" clId="{F9D20CCA-570F-4CB1-BC4F-9CB9DCDD5EB5}" dt="2023-08-09T16:30:52.736" v="637" actId="1076"/>
          <ac:spMkLst>
            <pc:docMk/>
            <pc:sldMk cId="1401018884" sldId="307"/>
            <ac:spMk id="8" creationId="{374D3C1B-2599-C248-3291-87FE5318C2AD}"/>
          </ac:spMkLst>
        </pc:spChg>
        <pc:spChg chg="mod">
          <ac:chgData name="Aoife Nic Colaim" userId="6aaa2443-ec71-4a99-a879-78a614b2bc72" providerId="ADAL" clId="{F9D20CCA-570F-4CB1-BC4F-9CB9DCDD5EB5}" dt="2023-08-08T15:14:17.284" v="90" actId="1076"/>
          <ac:spMkLst>
            <pc:docMk/>
            <pc:sldMk cId="1401018884" sldId="307"/>
            <ac:spMk id="16" creationId="{91E2873D-7A61-CC48-663E-48FDAACC575A}"/>
          </ac:spMkLst>
        </pc:spChg>
      </pc:sldChg>
      <pc:sldChg chg="addSp delSp modSp mod">
        <pc:chgData name="Aoife Nic Colaim" userId="6aaa2443-ec71-4a99-a879-78a614b2bc72" providerId="ADAL" clId="{F9D20CCA-570F-4CB1-BC4F-9CB9DCDD5EB5}" dt="2023-08-08T15:45:38.261" v="605" actId="1076"/>
        <pc:sldMkLst>
          <pc:docMk/>
          <pc:sldMk cId="4141580595" sldId="308"/>
        </pc:sldMkLst>
        <pc:spChg chg="add del mod">
          <ac:chgData name="Aoife Nic Colaim" userId="6aaa2443-ec71-4a99-a879-78a614b2bc72" providerId="ADAL" clId="{F9D20CCA-570F-4CB1-BC4F-9CB9DCDD5EB5}" dt="2023-08-08T15:42:24.283" v="549" actId="478"/>
          <ac:spMkLst>
            <pc:docMk/>
            <pc:sldMk cId="4141580595" sldId="308"/>
            <ac:spMk id="3" creationId="{EFFDFDB1-644C-622A-E257-9FAC5408EB4C}"/>
          </ac:spMkLst>
        </pc:spChg>
        <pc:spChg chg="mod">
          <ac:chgData name="Aoife Nic Colaim" userId="6aaa2443-ec71-4a99-a879-78a614b2bc72" providerId="ADAL" clId="{F9D20CCA-570F-4CB1-BC4F-9CB9DCDD5EB5}" dt="2023-08-08T15:45:07.768" v="597" actId="1076"/>
          <ac:spMkLst>
            <pc:docMk/>
            <pc:sldMk cId="4141580595" sldId="308"/>
            <ac:spMk id="4" creationId="{81088413-55C2-EFD5-4A0B-FC83984C8CE2}"/>
          </ac:spMkLst>
        </pc:spChg>
        <pc:spChg chg="mod">
          <ac:chgData name="Aoife Nic Colaim" userId="6aaa2443-ec71-4a99-a879-78a614b2bc72" providerId="ADAL" clId="{F9D20CCA-570F-4CB1-BC4F-9CB9DCDD5EB5}" dt="2023-08-08T15:45:17.429" v="600" actId="1076"/>
          <ac:spMkLst>
            <pc:docMk/>
            <pc:sldMk cId="4141580595" sldId="308"/>
            <ac:spMk id="8" creationId="{DA9F0F00-75D1-0DD9-2196-2E1D9CBB16D1}"/>
          </ac:spMkLst>
        </pc:spChg>
        <pc:spChg chg="mod">
          <ac:chgData name="Aoife Nic Colaim" userId="6aaa2443-ec71-4a99-a879-78a614b2bc72" providerId="ADAL" clId="{F9D20CCA-570F-4CB1-BC4F-9CB9DCDD5EB5}" dt="2023-08-08T15:45:32.146" v="604" actId="1076"/>
          <ac:spMkLst>
            <pc:docMk/>
            <pc:sldMk cId="4141580595" sldId="308"/>
            <ac:spMk id="45" creationId="{D84CACDE-7AA4-6EF0-974A-C3D36853976D}"/>
          </ac:spMkLst>
        </pc:spChg>
        <pc:spChg chg="mod">
          <ac:chgData name="Aoife Nic Colaim" userId="6aaa2443-ec71-4a99-a879-78a614b2bc72" providerId="ADAL" clId="{F9D20CCA-570F-4CB1-BC4F-9CB9DCDD5EB5}" dt="2023-08-08T15:45:38.261" v="605" actId="1076"/>
          <ac:spMkLst>
            <pc:docMk/>
            <pc:sldMk cId="4141580595" sldId="308"/>
            <ac:spMk id="46" creationId="{E3F7DB0F-4586-00E4-042A-B9D561C40C1F}"/>
          </ac:spMkLst>
        </pc:spChg>
        <pc:picChg chg="mod">
          <ac:chgData name="Aoife Nic Colaim" userId="6aaa2443-ec71-4a99-a879-78a614b2bc72" providerId="ADAL" clId="{F9D20CCA-570F-4CB1-BC4F-9CB9DCDD5EB5}" dt="2023-08-08T15:45:02.918" v="596" actId="1076"/>
          <ac:picMkLst>
            <pc:docMk/>
            <pc:sldMk cId="4141580595" sldId="308"/>
            <ac:picMk id="50" creationId="{6333D565-737D-48F3-C779-79BF8DA7C631}"/>
          </ac:picMkLst>
        </pc:picChg>
        <pc:picChg chg="add mod">
          <ac:chgData name="Aoife Nic Colaim" userId="6aaa2443-ec71-4a99-a879-78a614b2bc72" providerId="ADAL" clId="{F9D20CCA-570F-4CB1-BC4F-9CB9DCDD5EB5}" dt="2023-08-08T15:45:20.448" v="601" actId="1076"/>
          <ac:picMkLst>
            <pc:docMk/>
            <pc:sldMk cId="4141580595" sldId="308"/>
            <ac:picMk id="3074" creationId="{AD70E042-917B-3EE6-4767-85446C0F96B7}"/>
          </ac:picMkLst>
        </pc:picChg>
      </pc:sldChg>
      <pc:sldChg chg="addSp delSp modSp mod setBg">
        <pc:chgData name="Aoife Nic Colaim" userId="6aaa2443-ec71-4a99-a879-78a614b2bc72" providerId="ADAL" clId="{F9D20CCA-570F-4CB1-BC4F-9CB9DCDD5EB5}" dt="2023-08-08T15:11:34.329" v="81" actId="1076"/>
        <pc:sldMkLst>
          <pc:docMk/>
          <pc:sldMk cId="3191096882" sldId="310"/>
        </pc:sldMkLst>
        <pc:spChg chg="add mod">
          <ac:chgData name="Aoife Nic Colaim" userId="6aaa2443-ec71-4a99-a879-78a614b2bc72" providerId="ADAL" clId="{F9D20CCA-570F-4CB1-BC4F-9CB9DCDD5EB5}" dt="2023-08-08T14:59:38.587" v="58" actId="1076"/>
          <ac:spMkLst>
            <pc:docMk/>
            <pc:sldMk cId="3191096882" sldId="310"/>
            <ac:spMk id="3" creationId="{517574AA-E308-21DA-1B69-A4946AA8C565}"/>
          </ac:spMkLst>
        </pc:spChg>
        <pc:spChg chg="del">
          <ac:chgData name="Aoife Nic Colaim" userId="6aaa2443-ec71-4a99-a879-78a614b2bc72" providerId="ADAL" clId="{F9D20CCA-570F-4CB1-BC4F-9CB9DCDD5EB5}" dt="2023-08-08T14:57:16.824" v="19" actId="478"/>
          <ac:spMkLst>
            <pc:docMk/>
            <pc:sldMk cId="3191096882" sldId="310"/>
            <ac:spMk id="4" creationId="{F0956A29-281E-E60D-E232-E6CD79F18988}"/>
          </ac:spMkLst>
        </pc:spChg>
        <pc:spChg chg="add mod">
          <ac:chgData name="Aoife Nic Colaim" userId="6aaa2443-ec71-4a99-a879-78a614b2bc72" providerId="ADAL" clId="{F9D20CCA-570F-4CB1-BC4F-9CB9DCDD5EB5}" dt="2023-08-08T14:59:44.394" v="59" actId="1076"/>
          <ac:spMkLst>
            <pc:docMk/>
            <pc:sldMk cId="3191096882" sldId="310"/>
            <ac:spMk id="5" creationId="{96AFF387-1176-128C-9D78-B5B5B6B7155C}"/>
          </ac:spMkLst>
        </pc:spChg>
        <pc:spChg chg="mod">
          <ac:chgData name="Aoife Nic Colaim" userId="6aaa2443-ec71-4a99-a879-78a614b2bc72" providerId="ADAL" clId="{F9D20CCA-570F-4CB1-BC4F-9CB9DCDD5EB5}" dt="2023-08-08T15:10:57.756" v="72" actId="14100"/>
          <ac:spMkLst>
            <pc:docMk/>
            <pc:sldMk cId="3191096882" sldId="310"/>
            <ac:spMk id="8" creationId="{36F8E2D2-5FA4-BDD4-7818-D9DBEEECAD7F}"/>
          </ac:spMkLst>
        </pc:spChg>
        <pc:spChg chg="add mod">
          <ac:chgData name="Aoife Nic Colaim" userId="6aaa2443-ec71-4a99-a879-78a614b2bc72" providerId="ADAL" clId="{F9D20CCA-570F-4CB1-BC4F-9CB9DCDD5EB5}" dt="2023-08-08T15:01:00.833" v="63" actId="207"/>
          <ac:spMkLst>
            <pc:docMk/>
            <pc:sldMk cId="3191096882" sldId="310"/>
            <ac:spMk id="12" creationId="{B89DCD47-E8DD-72ED-F23C-6AE57A7C68D6}"/>
          </ac:spMkLst>
        </pc:spChg>
        <pc:picChg chg="del">
          <ac:chgData name="Aoife Nic Colaim" userId="6aaa2443-ec71-4a99-a879-78a614b2bc72" providerId="ADAL" clId="{F9D20CCA-570F-4CB1-BC4F-9CB9DCDD5EB5}" dt="2023-08-08T14:57:34.023" v="21" actId="478"/>
          <ac:picMkLst>
            <pc:docMk/>
            <pc:sldMk cId="3191096882" sldId="310"/>
            <ac:picMk id="6" creationId="{6D5C7487-0C02-F1CD-9D65-F477FCBDA732}"/>
          </ac:picMkLst>
        </pc:picChg>
        <pc:picChg chg="mod">
          <ac:chgData name="Aoife Nic Colaim" userId="6aaa2443-ec71-4a99-a879-78a614b2bc72" providerId="ADAL" clId="{F9D20CCA-570F-4CB1-BC4F-9CB9DCDD5EB5}" dt="2023-08-08T15:01:11.198" v="64"/>
          <ac:picMkLst>
            <pc:docMk/>
            <pc:sldMk cId="3191096882" sldId="310"/>
            <ac:picMk id="9" creationId="{968D5D2E-6AB1-4EE8-CA0F-D09A04AB6946}"/>
          </ac:picMkLst>
        </pc:picChg>
        <pc:picChg chg="add mod">
          <ac:chgData name="Aoife Nic Colaim" userId="6aaa2443-ec71-4a99-a879-78a614b2bc72" providerId="ADAL" clId="{F9D20CCA-570F-4CB1-BC4F-9CB9DCDD5EB5}" dt="2023-08-08T15:11:34.329" v="81" actId="1076"/>
          <ac:picMkLst>
            <pc:docMk/>
            <pc:sldMk cId="3191096882" sldId="310"/>
            <ac:picMk id="13" creationId="{91DA4874-E193-53F3-8726-4800879E771C}"/>
          </ac:picMkLst>
        </pc:picChg>
        <pc:picChg chg="add del mod">
          <ac:chgData name="Aoife Nic Colaim" userId="6aaa2443-ec71-4a99-a879-78a614b2bc72" providerId="ADAL" clId="{F9D20CCA-570F-4CB1-BC4F-9CB9DCDD5EB5}" dt="2023-08-08T15:10:58.371" v="73"/>
          <ac:picMkLst>
            <pc:docMk/>
            <pc:sldMk cId="3191096882" sldId="310"/>
            <ac:picMk id="1026" creationId="{81C1C028-C2E8-918D-1B00-629E2E31585A}"/>
          </ac:picMkLst>
        </pc:picChg>
      </pc:sldChg>
      <pc:sldChg chg="addSp modSp new del">
        <pc:chgData name="Aoife Nic Colaim" userId="6aaa2443-ec71-4a99-a879-78a614b2bc72" providerId="ADAL" clId="{F9D20CCA-570F-4CB1-BC4F-9CB9DCDD5EB5}" dt="2023-08-08T15:11:39.710" v="82" actId="47"/>
        <pc:sldMkLst>
          <pc:docMk/>
          <pc:sldMk cId="3059482381" sldId="311"/>
        </pc:sldMkLst>
        <pc:picChg chg="add mod">
          <ac:chgData name="Aoife Nic Colaim" userId="6aaa2443-ec71-4a99-a879-78a614b2bc72" providerId="ADAL" clId="{F9D20CCA-570F-4CB1-BC4F-9CB9DCDD5EB5}" dt="2023-08-08T15:11:16.793" v="77" actId="1076"/>
          <ac:picMkLst>
            <pc:docMk/>
            <pc:sldMk cId="3059482381" sldId="311"/>
            <ac:picMk id="2050" creationId="{9DB0B019-26A9-5E81-F663-6E17F8F3138A}"/>
          </ac:picMkLst>
        </pc:picChg>
      </pc:sldChg>
      <pc:sldChg chg="addSp delSp modSp mod setBg">
        <pc:chgData name="Aoife Nic Colaim" userId="6aaa2443-ec71-4a99-a879-78a614b2bc72" providerId="ADAL" clId="{F9D20CCA-570F-4CB1-BC4F-9CB9DCDD5EB5}" dt="2023-08-08T15:46:24.435" v="611" actId="1076"/>
        <pc:sldMkLst>
          <pc:docMk/>
          <pc:sldMk cId="3646962800" sldId="314"/>
        </pc:sldMkLst>
        <pc:spChg chg="del mod">
          <ac:chgData name="Aoife Nic Colaim" userId="6aaa2443-ec71-4a99-a879-78a614b2bc72" providerId="ADAL" clId="{F9D20CCA-570F-4CB1-BC4F-9CB9DCDD5EB5}" dt="2023-08-08T15:25:59.298" v="164"/>
          <ac:spMkLst>
            <pc:docMk/>
            <pc:sldMk cId="3646962800" sldId="314"/>
            <ac:spMk id="2" creationId="{8A47BD8D-CB4A-91A8-5C89-52CBF5B0A168}"/>
          </ac:spMkLst>
        </pc:spChg>
        <pc:spChg chg="mod">
          <ac:chgData name="Aoife Nic Colaim" userId="6aaa2443-ec71-4a99-a879-78a614b2bc72" providerId="ADAL" clId="{F9D20CCA-570F-4CB1-BC4F-9CB9DCDD5EB5}" dt="2023-08-08T15:26:08.825" v="165" actId="207"/>
          <ac:spMkLst>
            <pc:docMk/>
            <pc:sldMk cId="3646962800" sldId="314"/>
            <ac:spMk id="3" creationId="{A070F455-B078-1732-ABF8-1058635A2C54}"/>
          </ac:spMkLst>
        </pc:spChg>
        <pc:spChg chg="add del mod">
          <ac:chgData name="Aoife Nic Colaim" userId="6aaa2443-ec71-4a99-a879-78a614b2bc72" providerId="ADAL" clId="{F9D20CCA-570F-4CB1-BC4F-9CB9DCDD5EB5}" dt="2023-08-08T15:46:04.936" v="609" actId="1076"/>
          <ac:spMkLst>
            <pc:docMk/>
            <pc:sldMk cId="3646962800" sldId="314"/>
            <ac:spMk id="5" creationId="{8C578D31-2924-DE4E-B718-D4902488759C}"/>
          </ac:spMkLst>
        </pc:spChg>
        <pc:spChg chg="add mod">
          <ac:chgData name="Aoife Nic Colaim" userId="6aaa2443-ec71-4a99-a879-78a614b2bc72" providerId="ADAL" clId="{F9D20CCA-570F-4CB1-BC4F-9CB9DCDD5EB5}" dt="2023-08-08T15:46:24.435" v="611" actId="1076"/>
          <ac:spMkLst>
            <pc:docMk/>
            <pc:sldMk cId="3646962800" sldId="314"/>
            <ac:spMk id="6" creationId="{162C9B34-9EF5-7ABC-57FC-3EE7FB6A2FA3}"/>
          </ac:spMkLst>
        </pc:spChg>
        <pc:spChg chg="mod">
          <ac:chgData name="Aoife Nic Colaim" userId="6aaa2443-ec71-4a99-a879-78a614b2bc72" providerId="ADAL" clId="{F9D20CCA-570F-4CB1-BC4F-9CB9DCDD5EB5}" dt="2023-08-08T15:22:08.890" v="160" actId="20577"/>
          <ac:spMkLst>
            <pc:docMk/>
            <pc:sldMk cId="3646962800" sldId="314"/>
            <ac:spMk id="8" creationId="{030BC0B9-8C5E-690F-75D5-79753247810D}"/>
          </ac:spMkLst>
        </pc:spChg>
        <pc:spChg chg="mod">
          <ac:chgData name="Aoife Nic Colaim" userId="6aaa2443-ec71-4a99-a879-78a614b2bc72" providerId="ADAL" clId="{F9D20CCA-570F-4CB1-BC4F-9CB9DCDD5EB5}" dt="2023-08-08T15:46:13.111" v="610" actId="1076"/>
          <ac:spMkLst>
            <pc:docMk/>
            <pc:sldMk cId="3646962800" sldId="314"/>
            <ac:spMk id="16" creationId="{91E2873D-7A61-CC48-663E-48FDAACC575A}"/>
          </ac:spMkLst>
        </pc:spChg>
        <pc:picChg chg="add del mod">
          <ac:chgData name="Aoife Nic Colaim" userId="6aaa2443-ec71-4a99-a879-78a614b2bc72" providerId="ADAL" clId="{F9D20CCA-570F-4CB1-BC4F-9CB9DCDD5EB5}" dt="2023-08-08T15:35:09.308" v="322"/>
          <ac:picMkLst>
            <pc:docMk/>
            <pc:sldMk cId="3646962800" sldId="314"/>
            <ac:picMk id="9" creationId="{F4962ACF-9EF3-B9D9-9F7A-D1466E2477FF}"/>
          </ac:picMkLst>
        </pc:picChg>
      </pc:sldChg>
      <pc:sldChg chg="setBg">
        <pc:chgData name="Aoife Nic Colaim" userId="6aaa2443-ec71-4a99-a879-78a614b2bc72" providerId="ADAL" clId="{F9D20CCA-570F-4CB1-BC4F-9CB9DCDD5EB5}" dt="2023-08-08T15:48:56.390" v="614"/>
        <pc:sldMkLst>
          <pc:docMk/>
          <pc:sldMk cId="3668053218" sldId="315"/>
        </pc:sldMkLst>
      </pc:sldChg>
      <pc:sldChg chg="addSp delSp modSp mod">
        <pc:chgData name="Aoife Nic Colaim" userId="6aaa2443-ec71-4a99-a879-78a614b2bc72" providerId="ADAL" clId="{F9D20CCA-570F-4CB1-BC4F-9CB9DCDD5EB5}" dt="2023-08-10T08:08:08.380" v="971" actId="478"/>
        <pc:sldMkLst>
          <pc:docMk/>
          <pc:sldMk cId="1182552796" sldId="316"/>
        </pc:sldMkLst>
        <pc:spChg chg="mod">
          <ac:chgData name="Aoife Nic Colaim" userId="6aaa2443-ec71-4a99-a879-78a614b2bc72" providerId="ADAL" clId="{F9D20CCA-570F-4CB1-BC4F-9CB9DCDD5EB5}" dt="2023-08-10T08:08:04.612" v="970" actId="1076"/>
          <ac:spMkLst>
            <pc:docMk/>
            <pc:sldMk cId="1182552796" sldId="316"/>
            <ac:spMk id="5" creationId="{8C578D31-2924-DE4E-B718-D4902488759C}"/>
          </ac:spMkLst>
        </pc:spChg>
        <pc:spChg chg="mod">
          <ac:chgData name="Aoife Nic Colaim" userId="6aaa2443-ec71-4a99-a879-78a614b2bc72" providerId="ADAL" clId="{F9D20CCA-570F-4CB1-BC4F-9CB9DCDD5EB5}" dt="2023-08-10T08:07:53.178" v="968" actId="1076"/>
          <ac:spMkLst>
            <pc:docMk/>
            <pc:sldMk cId="1182552796" sldId="316"/>
            <ac:spMk id="6" creationId="{162C9B34-9EF5-7ABC-57FC-3EE7FB6A2FA3}"/>
          </ac:spMkLst>
        </pc:spChg>
        <pc:spChg chg="mod">
          <ac:chgData name="Aoife Nic Colaim" userId="6aaa2443-ec71-4a99-a879-78a614b2bc72" providerId="ADAL" clId="{F9D20CCA-570F-4CB1-BC4F-9CB9DCDD5EB5}" dt="2023-08-10T08:04:30.071" v="718" actId="5793"/>
          <ac:spMkLst>
            <pc:docMk/>
            <pc:sldMk cId="1182552796" sldId="316"/>
            <ac:spMk id="8" creationId="{030BC0B9-8C5E-690F-75D5-79753247810D}"/>
          </ac:spMkLst>
        </pc:spChg>
        <pc:spChg chg="add del mod">
          <ac:chgData name="Aoife Nic Colaim" userId="6aaa2443-ec71-4a99-a879-78a614b2bc72" providerId="ADAL" clId="{F9D20CCA-570F-4CB1-BC4F-9CB9DCDD5EB5}" dt="2023-08-10T08:06:51.279" v="956" actId="478"/>
          <ac:spMkLst>
            <pc:docMk/>
            <pc:sldMk cId="1182552796" sldId="316"/>
            <ac:spMk id="9" creationId="{2F759696-ED37-F89D-2D56-DD39E3D28F07}"/>
          </ac:spMkLst>
        </pc:spChg>
        <pc:spChg chg="mod">
          <ac:chgData name="Aoife Nic Colaim" userId="6aaa2443-ec71-4a99-a879-78a614b2bc72" providerId="ADAL" clId="{F9D20CCA-570F-4CB1-BC4F-9CB9DCDD5EB5}" dt="2023-08-10T08:07:14.820" v="960" actId="1076"/>
          <ac:spMkLst>
            <pc:docMk/>
            <pc:sldMk cId="1182552796" sldId="316"/>
            <ac:spMk id="16" creationId="{91E2873D-7A61-CC48-663E-48FDAACC575A}"/>
          </ac:spMkLst>
        </pc:spChg>
        <pc:picChg chg="del">
          <ac:chgData name="Aoife Nic Colaim" userId="6aaa2443-ec71-4a99-a879-78a614b2bc72" providerId="ADAL" clId="{F9D20CCA-570F-4CB1-BC4F-9CB9DCDD5EB5}" dt="2023-08-10T08:08:08.380" v="971" actId="478"/>
          <ac:picMkLst>
            <pc:docMk/>
            <pc:sldMk cId="1182552796" sldId="316"/>
            <ac:picMk id="13" creationId="{AFD5E4F9-96A1-9EB3-60D7-1C7D7E137870}"/>
          </ac:picMkLst>
        </pc:picChg>
      </pc:sldChg>
    </pc:docChg>
  </pc:docChgLst>
  <pc:docChgLst>
    <pc:chgData name="Luke Evason-Browning" userId="3595951c-6db8-40c2-9ef3-7844efe92eaa" providerId="ADAL" clId="{00F6FB74-9153-4E02-BB54-884466BA9AA5}"/>
    <pc:docChg chg="undo custSel modSld">
      <pc:chgData name="Luke Evason-Browning" userId="3595951c-6db8-40c2-9ef3-7844efe92eaa" providerId="ADAL" clId="{00F6FB74-9153-4E02-BB54-884466BA9AA5}" dt="2023-09-01T15:05:30.518" v="113" actId="1076"/>
      <pc:docMkLst>
        <pc:docMk/>
      </pc:docMkLst>
      <pc:sldChg chg="setBg">
        <pc:chgData name="Luke Evason-Browning" userId="3595951c-6db8-40c2-9ef3-7844efe92eaa" providerId="ADAL" clId="{00F6FB74-9153-4E02-BB54-884466BA9AA5}" dt="2023-09-01T13:34:09.421" v="60"/>
        <pc:sldMkLst>
          <pc:docMk/>
          <pc:sldMk cId="511263161" sldId="274"/>
        </pc:sldMkLst>
      </pc:sldChg>
      <pc:sldChg chg="addSp delSp modSp mod setBg modAnim">
        <pc:chgData name="Luke Evason-Browning" userId="3595951c-6db8-40c2-9ef3-7844efe92eaa" providerId="ADAL" clId="{00F6FB74-9153-4E02-BB54-884466BA9AA5}" dt="2023-09-01T15:05:30.518" v="113" actId="1076"/>
        <pc:sldMkLst>
          <pc:docMk/>
          <pc:sldMk cId="1199729813" sldId="300"/>
        </pc:sldMkLst>
        <pc:spChg chg="add mod">
          <ac:chgData name="Luke Evason-Browning" userId="3595951c-6db8-40c2-9ef3-7844efe92eaa" providerId="ADAL" clId="{00F6FB74-9153-4E02-BB54-884466BA9AA5}" dt="2023-09-01T15:05:30.518" v="113" actId="1076"/>
          <ac:spMkLst>
            <pc:docMk/>
            <pc:sldMk cId="1199729813" sldId="300"/>
            <ac:spMk id="6" creationId="{BCA49182-EFE7-0F89-8915-9C202C6EE9E4}"/>
          </ac:spMkLst>
        </pc:spChg>
        <pc:spChg chg="mod">
          <ac:chgData name="Luke Evason-Browning" userId="3595951c-6db8-40c2-9ef3-7844efe92eaa" providerId="ADAL" clId="{00F6FB74-9153-4E02-BB54-884466BA9AA5}" dt="2023-09-01T15:02:42.809" v="106" actId="20577"/>
          <ac:spMkLst>
            <pc:docMk/>
            <pc:sldMk cId="1199729813" sldId="300"/>
            <ac:spMk id="8" creationId="{36F8E2D2-5FA4-BDD4-7818-D9DBEEECAD7F}"/>
          </ac:spMkLst>
        </pc:spChg>
        <pc:picChg chg="add mod">
          <ac:chgData name="Luke Evason-Browning" userId="3595951c-6db8-40c2-9ef3-7844efe92eaa" providerId="ADAL" clId="{00F6FB74-9153-4E02-BB54-884466BA9AA5}" dt="2023-09-01T15:03:00.182" v="109" actId="1076"/>
          <ac:picMkLst>
            <pc:docMk/>
            <pc:sldMk cId="1199729813" sldId="300"/>
            <ac:picMk id="3" creationId="{2A529A46-0F5E-CE28-BB03-B9CCAB494DFE}"/>
          </ac:picMkLst>
        </pc:picChg>
        <pc:picChg chg="add mod">
          <ac:chgData name="Luke Evason-Browning" userId="3595951c-6db8-40c2-9ef3-7844efe92eaa" providerId="ADAL" clId="{00F6FB74-9153-4E02-BB54-884466BA9AA5}" dt="2023-09-01T13:29:58.695" v="51" actId="1076"/>
          <ac:picMkLst>
            <pc:docMk/>
            <pc:sldMk cId="1199729813" sldId="300"/>
            <ac:picMk id="4" creationId="{8EE604A1-A8B9-BE4F-DEE4-461CBCF0CDC9}"/>
          </ac:picMkLst>
        </pc:picChg>
        <pc:picChg chg="del mod modCrop">
          <ac:chgData name="Luke Evason-Browning" userId="3595951c-6db8-40c2-9ef3-7844efe92eaa" providerId="ADAL" clId="{00F6FB74-9153-4E02-BB54-884466BA9AA5}" dt="2023-09-01T13:29:57.128" v="50" actId="478"/>
          <ac:picMkLst>
            <pc:docMk/>
            <pc:sldMk cId="1199729813" sldId="300"/>
            <ac:picMk id="9" creationId="{968D5D2E-6AB1-4EE8-CA0F-D09A04AB6946}"/>
          </ac:picMkLst>
        </pc:picChg>
        <pc:picChg chg="add del mod">
          <ac:chgData name="Luke Evason-Browning" userId="3595951c-6db8-40c2-9ef3-7844efe92eaa" providerId="ADAL" clId="{00F6FB74-9153-4E02-BB54-884466BA9AA5}" dt="2023-09-01T13:27:15.832" v="40" actId="478"/>
          <ac:picMkLst>
            <pc:docMk/>
            <pc:sldMk cId="1199729813" sldId="300"/>
            <ac:picMk id="2050" creationId="{3D49FF2D-FB61-05A4-E9D9-C96FE052CBEA}"/>
          </ac:picMkLst>
        </pc:picChg>
      </pc:sldChg>
      <pc:sldChg chg="modSp mod setBg modAnim">
        <pc:chgData name="Luke Evason-Browning" userId="3595951c-6db8-40c2-9ef3-7844efe92eaa" providerId="ADAL" clId="{00F6FB74-9153-4E02-BB54-884466BA9AA5}" dt="2023-09-01T13:34:14.509" v="61"/>
        <pc:sldMkLst>
          <pc:docMk/>
          <pc:sldMk cId="4072185737" sldId="304"/>
        </pc:sldMkLst>
        <pc:spChg chg="mod">
          <ac:chgData name="Luke Evason-Browning" userId="3595951c-6db8-40c2-9ef3-7844efe92eaa" providerId="ADAL" clId="{00F6FB74-9153-4E02-BB54-884466BA9AA5}" dt="2023-09-01T13:23:20.456" v="27" actId="1076"/>
          <ac:spMkLst>
            <pc:docMk/>
            <pc:sldMk cId="4072185737" sldId="304"/>
            <ac:spMk id="4" creationId="{0BFCC819-AE2F-DBC1-0C86-6CBDF26CF2B7}"/>
          </ac:spMkLst>
        </pc:spChg>
        <pc:spChg chg="mod">
          <ac:chgData name="Luke Evason-Browning" userId="3595951c-6db8-40c2-9ef3-7844efe92eaa" providerId="ADAL" clId="{00F6FB74-9153-4E02-BB54-884466BA9AA5}" dt="2023-09-01T13:24:14.163" v="33" actId="20577"/>
          <ac:spMkLst>
            <pc:docMk/>
            <pc:sldMk cId="4072185737" sldId="304"/>
            <ac:spMk id="8" creationId="{FB9F51CA-85CA-AEFF-EC9B-41CD9BB71E19}"/>
          </ac:spMkLst>
        </pc:spChg>
      </pc:sldChg>
      <pc:sldChg chg="delSp modSp mod modAnim">
        <pc:chgData name="Luke Evason-Browning" userId="3595951c-6db8-40c2-9ef3-7844efe92eaa" providerId="ADAL" clId="{00F6FB74-9153-4E02-BB54-884466BA9AA5}" dt="2023-09-01T13:55:53.663" v="90" actId="207"/>
        <pc:sldMkLst>
          <pc:docMk/>
          <pc:sldMk cId="1401018884" sldId="307"/>
        </pc:sldMkLst>
        <pc:spChg chg="mod">
          <ac:chgData name="Luke Evason-Browning" userId="3595951c-6db8-40c2-9ef3-7844efe92eaa" providerId="ADAL" clId="{00F6FB74-9153-4E02-BB54-884466BA9AA5}" dt="2023-09-01T13:39:10.574" v="84" actId="14100"/>
          <ac:spMkLst>
            <pc:docMk/>
            <pc:sldMk cId="1401018884" sldId="307"/>
            <ac:spMk id="6" creationId="{9049D777-FBE6-B9A2-12D8-85B9582764B6}"/>
          </ac:spMkLst>
        </pc:spChg>
        <pc:spChg chg="mod">
          <ac:chgData name="Luke Evason-Browning" userId="3595951c-6db8-40c2-9ef3-7844efe92eaa" providerId="ADAL" clId="{00F6FB74-9153-4E02-BB54-884466BA9AA5}" dt="2023-09-01T13:55:53.663" v="90" actId="207"/>
          <ac:spMkLst>
            <pc:docMk/>
            <pc:sldMk cId="1401018884" sldId="307"/>
            <ac:spMk id="16" creationId="{91E2873D-7A61-CC48-663E-48FDAACC575A}"/>
          </ac:spMkLst>
        </pc:spChg>
        <pc:picChg chg="del">
          <ac:chgData name="Luke Evason-Browning" userId="3595951c-6db8-40c2-9ef3-7844efe92eaa" providerId="ADAL" clId="{00F6FB74-9153-4E02-BB54-884466BA9AA5}" dt="2023-09-01T13:22:41.733" v="23" actId="478"/>
          <ac:picMkLst>
            <pc:docMk/>
            <pc:sldMk cId="1401018884" sldId="307"/>
            <ac:picMk id="13" creationId="{AFD5E4F9-96A1-9EB3-60D7-1C7D7E137870}"/>
          </ac:picMkLst>
        </pc:picChg>
      </pc:sldChg>
      <pc:sldChg chg="addSp delSp modSp mod setBg modAnim">
        <pc:chgData name="Luke Evason-Browning" userId="3595951c-6db8-40c2-9ef3-7844efe92eaa" providerId="ADAL" clId="{00F6FB74-9153-4E02-BB54-884466BA9AA5}" dt="2023-09-01T13:56:54.605" v="105" actId="1076"/>
        <pc:sldMkLst>
          <pc:docMk/>
          <pc:sldMk cId="4141580595" sldId="308"/>
        </pc:sldMkLst>
        <pc:spChg chg="add del mod">
          <ac:chgData name="Luke Evason-Browning" userId="3595951c-6db8-40c2-9ef3-7844efe92eaa" providerId="ADAL" clId="{00F6FB74-9153-4E02-BB54-884466BA9AA5}" dt="2023-09-01T13:56:35.547" v="96" actId="478"/>
          <ac:spMkLst>
            <pc:docMk/>
            <pc:sldMk cId="4141580595" sldId="308"/>
            <ac:spMk id="2" creationId="{BEA84A92-C076-C08B-42C3-6BFE984DEAC4}"/>
          </ac:spMkLst>
        </pc:spChg>
        <pc:spChg chg="add mod">
          <ac:chgData name="Luke Evason-Browning" userId="3595951c-6db8-40c2-9ef3-7844efe92eaa" providerId="ADAL" clId="{00F6FB74-9153-4E02-BB54-884466BA9AA5}" dt="2023-09-01T13:56:36.335" v="97"/>
          <ac:spMkLst>
            <pc:docMk/>
            <pc:sldMk cId="4141580595" sldId="308"/>
            <ac:spMk id="3" creationId="{02937B0E-C8D8-B513-0A78-C64511974EAB}"/>
          </ac:spMkLst>
        </pc:spChg>
        <pc:spChg chg="add mod">
          <ac:chgData name="Luke Evason-Browning" userId="3595951c-6db8-40c2-9ef3-7844efe92eaa" providerId="ADAL" clId="{00F6FB74-9153-4E02-BB54-884466BA9AA5}" dt="2023-09-01T13:56:54.605" v="105" actId="1076"/>
          <ac:spMkLst>
            <pc:docMk/>
            <pc:sldMk cId="4141580595" sldId="308"/>
            <ac:spMk id="5" creationId="{CAED7246-2A7E-7373-3E05-DB3207A71E17}"/>
          </ac:spMkLst>
        </pc:spChg>
        <pc:spChg chg="del">
          <ac:chgData name="Luke Evason-Browning" userId="3595951c-6db8-40c2-9ef3-7844efe92eaa" providerId="ADAL" clId="{00F6FB74-9153-4E02-BB54-884466BA9AA5}" dt="2023-09-01T13:56:34.140" v="95" actId="478"/>
          <ac:spMkLst>
            <pc:docMk/>
            <pc:sldMk cId="4141580595" sldId="308"/>
            <ac:spMk id="6" creationId="{2D20F552-BC55-0922-6585-A2C873329D8C}"/>
          </ac:spMkLst>
        </pc:spChg>
        <pc:spChg chg="del">
          <ac:chgData name="Luke Evason-Browning" userId="3595951c-6db8-40c2-9ef3-7844efe92eaa" providerId="ADAL" clId="{00F6FB74-9153-4E02-BB54-884466BA9AA5}" dt="2023-09-01T13:56:51.788" v="104" actId="478"/>
          <ac:spMkLst>
            <pc:docMk/>
            <pc:sldMk cId="4141580595" sldId="308"/>
            <ac:spMk id="36" creationId="{B7C4D861-4028-4304-1655-680AF5C00589}"/>
          </ac:spMkLst>
        </pc:spChg>
        <pc:spChg chg="mod">
          <ac:chgData name="Luke Evason-Browning" userId="3595951c-6db8-40c2-9ef3-7844efe92eaa" providerId="ADAL" clId="{00F6FB74-9153-4E02-BB54-884466BA9AA5}" dt="2023-09-01T13:19:06.362" v="20" actId="14100"/>
          <ac:spMkLst>
            <pc:docMk/>
            <pc:sldMk cId="4141580595" sldId="308"/>
            <ac:spMk id="45" creationId="{D84CACDE-7AA4-6EF0-974A-C3D36853976D}"/>
          </ac:spMkLst>
        </pc:spChg>
        <pc:picChg chg="add del mod">
          <ac:chgData name="Luke Evason-Browning" userId="3595951c-6db8-40c2-9ef3-7844efe92eaa" providerId="ADAL" clId="{00F6FB74-9153-4E02-BB54-884466BA9AA5}" dt="2023-09-01T13:38:38.035" v="81" actId="478"/>
          <ac:picMkLst>
            <pc:docMk/>
            <pc:sldMk cId="4141580595" sldId="308"/>
            <ac:picMk id="2" creationId="{D1045CAC-5720-95D0-6A9C-A6AB9C6C15C0}"/>
          </ac:picMkLst>
        </pc:picChg>
        <pc:picChg chg="mod">
          <ac:chgData name="Luke Evason-Browning" userId="3595951c-6db8-40c2-9ef3-7844efe92eaa" providerId="ADAL" clId="{00F6FB74-9153-4E02-BB54-884466BA9AA5}" dt="2023-09-01T13:19:07.243" v="21" actId="1076"/>
          <ac:picMkLst>
            <pc:docMk/>
            <pc:sldMk cId="4141580595" sldId="308"/>
            <ac:picMk id="50" creationId="{6333D565-737D-48F3-C779-79BF8DA7C631}"/>
          </ac:picMkLst>
        </pc:picChg>
        <pc:picChg chg="add mod">
          <ac:chgData name="Luke Evason-Browning" userId="3595951c-6db8-40c2-9ef3-7844efe92eaa" providerId="ADAL" clId="{00F6FB74-9153-4E02-BB54-884466BA9AA5}" dt="2023-09-01T13:18:50.835" v="18" actId="1076"/>
          <ac:picMkLst>
            <pc:docMk/>
            <pc:sldMk cId="4141580595" sldId="308"/>
            <ac:picMk id="1026" creationId="{36EB7176-CED5-89F4-04F1-95CFE7FC2969}"/>
          </ac:picMkLst>
        </pc:picChg>
        <pc:picChg chg="del mod">
          <ac:chgData name="Luke Evason-Browning" userId="3595951c-6db8-40c2-9ef3-7844efe92eaa" providerId="ADAL" clId="{00F6FB74-9153-4E02-BB54-884466BA9AA5}" dt="2023-09-01T13:18:48.454" v="17" actId="478"/>
          <ac:picMkLst>
            <pc:docMk/>
            <pc:sldMk cId="4141580595" sldId="308"/>
            <ac:picMk id="3074" creationId="{AD70E042-917B-3EE6-4767-85446C0F96B7}"/>
          </ac:picMkLst>
        </pc:picChg>
      </pc:sldChg>
      <pc:sldChg chg="addSp delSp modSp mod setBg">
        <pc:chgData name="Luke Evason-Browning" userId="3595951c-6db8-40c2-9ef3-7844efe92eaa" providerId="ADAL" clId="{00F6FB74-9153-4E02-BB54-884466BA9AA5}" dt="2023-09-01T13:55:45.557" v="89" actId="207"/>
        <pc:sldMkLst>
          <pc:docMk/>
          <pc:sldMk cId="3191096882" sldId="310"/>
        </pc:sldMkLst>
        <pc:spChg chg="mod">
          <ac:chgData name="Luke Evason-Browning" userId="3595951c-6db8-40c2-9ef3-7844efe92eaa" providerId="ADAL" clId="{00F6FB74-9153-4E02-BB54-884466BA9AA5}" dt="2023-09-01T13:55:45.557" v="89" actId="207"/>
          <ac:spMkLst>
            <pc:docMk/>
            <pc:sldMk cId="3191096882" sldId="310"/>
            <ac:spMk id="8" creationId="{36F8E2D2-5FA4-BDD4-7818-D9DBEEECAD7F}"/>
          </ac:spMkLst>
        </pc:spChg>
        <pc:spChg chg="mod">
          <ac:chgData name="Luke Evason-Browning" userId="3595951c-6db8-40c2-9ef3-7844efe92eaa" providerId="ADAL" clId="{00F6FB74-9153-4E02-BB54-884466BA9AA5}" dt="2023-09-01T13:23:51.986" v="29" actId="1076"/>
          <ac:spMkLst>
            <pc:docMk/>
            <pc:sldMk cId="3191096882" sldId="310"/>
            <ac:spMk id="12" creationId="{B89DCD47-E8DD-72ED-F23C-6AE57A7C68D6}"/>
          </ac:spMkLst>
        </pc:spChg>
        <pc:picChg chg="add mod">
          <ac:chgData name="Luke Evason-Browning" userId="3595951c-6db8-40c2-9ef3-7844efe92eaa" providerId="ADAL" clId="{00F6FB74-9153-4E02-BB54-884466BA9AA5}" dt="2023-09-01T13:35:56.989" v="64" actId="1076"/>
          <ac:picMkLst>
            <pc:docMk/>
            <pc:sldMk cId="3191096882" sldId="310"/>
            <ac:picMk id="4" creationId="{C2068716-1C72-EBC4-45FB-9A126FE85755}"/>
          </ac:picMkLst>
        </pc:picChg>
        <pc:picChg chg="del mod">
          <ac:chgData name="Luke Evason-Browning" userId="3595951c-6db8-40c2-9ef3-7844efe92eaa" providerId="ADAL" clId="{00F6FB74-9153-4E02-BB54-884466BA9AA5}" dt="2023-09-01T13:30:14.932" v="52" actId="478"/>
          <ac:picMkLst>
            <pc:docMk/>
            <pc:sldMk cId="3191096882" sldId="310"/>
            <ac:picMk id="9" creationId="{968D5D2E-6AB1-4EE8-CA0F-D09A04AB6946}"/>
          </ac:picMkLst>
        </pc:picChg>
        <pc:picChg chg="add del">
          <ac:chgData name="Luke Evason-Browning" userId="3595951c-6db8-40c2-9ef3-7844efe92eaa" providerId="ADAL" clId="{00F6FB74-9153-4E02-BB54-884466BA9AA5}" dt="2023-09-01T13:30:16.617" v="54" actId="478"/>
          <ac:picMkLst>
            <pc:docMk/>
            <pc:sldMk cId="3191096882" sldId="310"/>
            <ac:picMk id="3074" creationId="{41FA12CD-E0EC-CC4B-F7F9-E636ED3B3BEB}"/>
          </ac:picMkLst>
        </pc:picChg>
      </pc:sldChg>
      <pc:sldChg chg="delSp modSp mod">
        <pc:chgData name="Luke Evason-Browning" userId="3595951c-6db8-40c2-9ef3-7844efe92eaa" providerId="ADAL" clId="{00F6FB74-9153-4E02-BB54-884466BA9AA5}" dt="2023-09-01T13:55:40.346" v="88" actId="207"/>
        <pc:sldMkLst>
          <pc:docMk/>
          <pc:sldMk cId="2348622667" sldId="312"/>
        </pc:sldMkLst>
        <pc:spChg chg="mod">
          <ac:chgData name="Luke Evason-Browning" userId="3595951c-6db8-40c2-9ef3-7844efe92eaa" providerId="ADAL" clId="{00F6FB74-9153-4E02-BB54-884466BA9AA5}" dt="2023-09-01T13:39:17.700" v="85" actId="20577"/>
          <ac:spMkLst>
            <pc:docMk/>
            <pc:sldMk cId="2348622667" sldId="312"/>
            <ac:spMk id="6" creationId="{9049D777-FBE6-B9A2-12D8-85B9582764B6}"/>
          </ac:spMkLst>
        </pc:spChg>
        <pc:spChg chg="mod">
          <ac:chgData name="Luke Evason-Browning" userId="3595951c-6db8-40c2-9ef3-7844efe92eaa" providerId="ADAL" clId="{00F6FB74-9153-4E02-BB54-884466BA9AA5}" dt="2023-09-01T13:55:40.346" v="88" actId="207"/>
          <ac:spMkLst>
            <pc:docMk/>
            <pc:sldMk cId="2348622667" sldId="312"/>
            <ac:spMk id="16" creationId="{91E2873D-7A61-CC48-663E-48FDAACC575A}"/>
          </ac:spMkLst>
        </pc:spChg>
        <pc:picChg chg="del">
          <ac:chgData name="Luke Evason-Browning" userId="3595951c-6db8-40c2-9ef3-7844efe92eaa" providerId="ADAL" clId="{00F6FB74-9153-4E02-BB54-884466BA9AA5}" dt="2023-09-01T13:22:39.806" v="22" actId="478"/>
          <ac:picMkLst>
            <pc:docMk/>
            <pc:sldMk cId="2348622667" sldId="312"/>
            <ac:picMk id="13" creationId="{AFD5E4F9-96A1-9EB3-60D7-1C7D7E137870}"/>
          </ac:picMkLst>
        </pc:picChg>
      </pc:sldChg>
      <pc:sldChg chg="delSp modSp mod setBg">
        <pc:chgData name="Luke Evason-Browning" userId="3595951c-6db8-40c2-9ef3-7844efe92eaa" providerId="ADAL" clId="{00F6FB74-9153-4E02-BB54-884466BA9AA5}" dt="2023-09-01T13:56:09.495" v="92"/>
        <pc:sldMkLst>
          <pc:docMk/>
          <pc:sldMk cId="3646962800" sldId="314"/>
        </pc:sldMkLst>
        <pc:spChg chg="mod">
          <ac:chgData name="Luke Evason-Browning" userId="3595951c-6db8-40c2-9ef3-7844efe92eaa" providerId="ADAL" clId="{00F6FB74-9153-4E02-BB54-884466BA9AA5}" dt="2023-09-01T13:17:33.283" v="11" actId="14100"/>
          <ac:spMkLst>
            <pc:docMk/>
            <pc:sldMk cId="3646962800" sldId="314"/>
            <ac:spMk id="7" creationId="{72CD7307-9686-22E9-38E7-47159B38CF09}"/>
          </ac:spMkLst>
        </pc:spChg>
        <pc:picChg chg="del">
          <ac:chgData name="Luke Evason-Browning" userId="3595951c-6db8-40c2-9ef3-7844efe92eaa" providerId="ADAL" clId="{00F6FB74-9153-4E02-BB54-884466BA9AA5}" dt="2023-09-01T13:22:45.695" v="25" actId="478"/>
          <ac:picMkLst>
            <pc:docMk/>
            <pc:sldMk cId="3646962800" sldId="314"/>
            <ac:picMk id="13" creationId="{AFD5E4F9-96A1-9EB3-60D7-1C7D7E137870}"/>
          </ac:picMkLst>
        </pc:picChg>
      </pc:sldChg>
      <pc:sldChg chg="modSp mod setBg">
        <pc:chgData name="Luke Evason-Browning" userId="3595951c-6db8-40c2-9ef3-7844efe92eaa" providerId="ADAL" clId="{00F6FB74-9153-4E02-BB54-884466BA9AA5}" dt="2023-09-01T13:34:27.503" v="63"/>
        <pc:sldMkLst>
          <pc:docMk/>
          <pc:sldMk cId="3668053218" sldId="315"/>
        </pc:sldMkLst>
        <pc:picChg chg="mod">
          <ac:chgData name="Luke Evason-Browning" userId="3595951c-6db8-40c2-9ef3-7844efe92eaa" providerId="ADAL" clId="{00F6FB74-9153-4E02-BB54-884466BA9AA5}" dt="2023-09-01T13:17:46.931" v="12" actId="1076"/>
          <ac:picMkLst>
            <pc:docMk/>
            <pc:sldMk cId="3668053218" sldId="315"/>
            <ac:picMk id="2" creationId="{6DD57E9F-8998-4242-6CCF-259B547E26DD}"/>
          </ac:picMkLst>
        </pc:picChg>
      </pc:sldChg>
      <pc:sldChg chg="addSp delSp modSp mod setBg">
        <pc:chgData name="Luke Evason-Browning" userId="3595951c-6db8-40c2-9ef3-7844efe92eaa" providerId="ADAL" clId="{00F6FB74-9153-4E02-BB54-884466BA9AA5}" dt="2023-09-01T13:56:06.298" v="91"/>
        <pc:sldMkLst>
          <pc:docMk/>
          <pc:sldMk cId="1182552796" sldId="316"/>
        </pc:sldMkLst>
        <pc:spChg chg="mod">
          <ac:chgData name="Luke Evason-Browning" userId="3595951c-6db8-40c2-9ef3-7844efe92eaa" providerId="ADAL" clId="{00F6FB74-9153-4E02-BB54-884466BA9AA5}" dt="2023-09-01T13:37:51.075" v="72" actId="12"/>
          <ac:spMkLst>
            <pc:docMk/>
            <pc:sldMk cId="1182552796" sldId="316"/>
            <ac:spMk id="5" creationId="{8C578D31-2924-DE4E-B718-D4902488759C}"/>
          </ac:spMkLst>
        </pc:spChg>
        <pc:spChg chg="mod">
          <ac:chgData name="Luke Evason-Browning" userId="3595951c-6db8-40c2-9ef3-7844efe92eaa" providerId="ADAL" clId="{00F6FB74-9153-4E02-BB54-884466BA9AA5}" dt="2023-09-01T13:38:13.958" v="77" actId="1036"/>
          <ac:spMkLst>
            <pc:docMk/>
            <pc:sldMk cId="1182552796" sldId="316"/>
            <ac:spMk id="6" creationId="{162C9B34-9EF5-7ABC-57FC-3EE7FB6A2FA3}"/>
          </ac:spMkLst>
        </pc:spChg>
        <pc:spChg chg="mod">
          <ac:chgData name="Luke Evason-Browning" userId="3595951c-6db8-40c2-9ef3-7844efe92eaa" providerId="ADAL" clId="{00F6FB74-9153-4E02-BB54-884466BA9AA5}" dt="2023-09-01T13:17:22.307" v="8" actId="1076"/>
          <ac:spMkLst>
            <pc:docMk/>
            <pc:sldMk cId="1182552796" sldId="316"/>
            <ac:spMk id="7" creationId="{72CD7307-9686-22E9-38E7-47159B38CF09}"/>
          </ac:spMkLst>
        </pc:spChg>
        <pc:spChg chg="mod">
          <ac:chgData name="Luke Evason-Browning" userId="3595951c-6db8-40c2-9ef3-7844efe92eaa" providerId="ADAL" clId="{00F6FB74-9153-4E02-BB54-884466BA9AA5}" dt="2023-09-01T13:17:24.307" v="9" actId="1076"/>
          <ac:spMkLst>
            <pc:docMk/>
            <pc:sldMk cId="1182552796" sldId="316"/>
            <ac:spMk id="8" creationId="{030BC0B9-8C5E-690F-75D5-79753247810D}"/>
          </ac:spMkLst>
        </pc:spChg>
        <pc:spChg chg="mod">
          <ac:chgData name="Luke Evason-Browning" userId="3595951c-6db8-40c2-9ef3-7844efe92eaa" providerId="ADAL" clId="{00F6FB74-9153-4E02-BB54-884466BA9AA5}" dt="2023-09-01T13:17:02.345" v="4" actId="14100"/>
          <ac:spMkLst>
            <pc:docMk/>
            <pc:sldMk cId="1182552796" sldId="316"/>
            <ac:spMk id="16" creationId="{91E2873D-7A61-CC48-663E-48FDAACC575A}"/>
          </ac:spMkLst>
        </pc:spChg>
        <pc:picChg chg="add del mod">
          <ac:chgData name="Luke Evason-Browning" userId="3595951c-6db8-40c2-9ef3-7844efe92eaa" providerId="ADAL" clId="{00F6FB74-9153-4E02-BB54-884466BA9AA5}" dt="2023-09-01T13:22:44.373" v="24" actId="478"/>
          <ac:picMkLst>
            <pc:docMk/>
            <pc:sldMk cId="1182552796" sldId="316"/>
            <ac:picMk id="2" creationId="{7FFC401B-AE94-0F39-7B97-AEC4CAE70D67}"/>
          </ac:picMkLst>
        </pc:picChg>
      </pc:sldChg>
    </pc:docChg>
  </pc:docChgLst>
  <pc:docChgLst>
    <pc:chgData name="Martha Evans" userId="3c1badc2-301d-4c55-ab15-e0004543ecf2" providerId="ADAL" clId="{5FF156DD-A958-4D3D-9BB1-388DCB583077}"/>
    <pc:docChg chg="custSel modSld sldOrd">
      <pc:chgData name="Martha Evans" userId="3c1badc2-301d-4c55-ab15-e0004543ecf2" providerId="ADAL" clId="{5FF156DD-A958-4D3D-9BB1-388DCB583077}" dt="2023-09-03T22:34:14.562" v="20" actId="122"/>
      <pc:docMkLst>
        <pc:docMk/>
      </pc:docMkLst>
      <pc:sldChg chg="addSp delSp modSp mod delAnim">
        <pc:chgData name="Martha Evans" userId="3c1badc2-301d-4c55-ab15-e0004543ecf2" providerId="ADAL" clId="{5FF156DD-A958-4D3D-9BB1-388DCB583077}" dt="2023-09-03T22:34:14.562" v="20" actId="122"/>
        <pc:sldMkLst>
          <pc:docMk/>
          <pc:sldMk cId="1199729813" sldId="300"/>
        </pc:sldMkLst>
        <pc:spChg chg="mod">
          <ac:chgData name="Martha Evans" userId="3c1badc2-301d-4c55-ab15-e0004543ecf2" providerId="ADAL" clId="{5FF156DD-A958-4D3D-9BB1-388DCB583077}" dt="2023-09-03T22:34:14.562" v="20" actId="122"/>
          <ac:spMkLst>
            <pc:docMk/>
            <pc:sldMk cId="1199729813" sldId="300"/>
            <ac:spMk id="6" creationId="{BCA49182-EFE7-0F89-8915-9C202C6EE9E4}"/>
          </ac:spMkLst>
        </pc:spChg>
        <pc:spChg chg="add">
          <ac:chgData name="Martha Evans" userId="3c1badc2-301d-4c55-ab15-e0004543ecf2" providerId="ADAL" clId="{5FF156DD-A958-4D3D-9BB1-388DCB583077}" dt="2023-09-03T22:33:31.119" v="10" actId="11529"/>
          <ac:spMkLst>
            <pc:docMk/>
            <pc:sldMk cId="1199729813" sldId="300"/>
            <ac:spMk id="11" creationId="{4F5741E2-8D1C-5F13-3FF3-37566113DB15}"/>
          </ac:spMkLst>
        </pc:spChg>
        <pc:picChg chg="del">
          <ac:chgData name="Martha Evans" userId="3c1badc2-301d-4c55-ab15-e0004543ecf2" providerId="ADAL" clId="{5FF156DD-A958-4D3D-9BB1-388DCB583077}" dt="2023-09-03T22:32:30.896" v="1" actId="478"/>
          <ac:picMkLst>
            <pc:docMk/>
            <pc:sldMk cId="1199729813" sldId="300"/>
            <ac:picMk id="3" creationId="{2A529A46-0F5E-CE28-BB03-B9CCAB494DFE}"/>
          </ac:picMkLst>
        </pc:picChg>
        <pc:picChg chg="ord">
          <ac:chgData name="Martha Evans" userId="3c1badc2-301d-4c55-ab15-e0004543ecf2" providerId="ADAL" clId="{5FF156DD-A958-4D3D-9BB1-388DCB583077}" dt="2023-09-03T22:32:50.935" v="4" actId="166"/>
          <ac:picMkLst>
            <pc:docMk/>
            <pc:sldMk cId="1199729813" sldId="300"/>
            <ac:picMk id="4" creationId="{8EE604A1-A8B9-BE4F-DEE4-461CBCF0CDC9}"/>
          </ac:picMkLst>
        </pc:picChg>
        <pc:picChg chg="add mod">
          <ac:chgData name="Martha Evans" userId="3c1badc2-301d-4c55-ab15-e0004543ecf2" providerId="ADAL" clId="{5FF156DD-A958-4D3D-9BB1-388DCB583077}" dt="2023-09-03T22:32:43.799" v="3" actId="1076"/>
          <ac:picMkLst>
            <pc:docMk/>
            <pc:sldMk cId="1199729813" sldId="300"/>
            <ac:picMk id="9" creationId="{50350804-32FD-B6E9-8FA5-158D1332F719}"/>
          </ac:picMkLst>
        </pc:picChg>
      </pc:sldChg>
      <pc:sldChg chg="ord">
        <pc:chgData name="Martha Evans" userId="3c1badc2-301d-4c55-ab15-e0004543ecf2" providerId="ADAL" clId="{5FF156DD-A958-4D3D-9BB1-388DCB583077}" dt="2023-09-03T22:32:17.140" v="0" actId="20578"/>
        <pc:sldMkLst>
          <pc:docMk/>
          <pc:sldMk cId="4072185737" sldId="304"/>
        </pc:sldMkLst>
      </pc:sldChg>
      <pc:sldChg chg="addSp delSp modSp mod">
        <pc:chgData name="Martha Evans" userId="3c1badc2-301d-4c55-ab15-e0004543ecf2" providerId="ADAL" clId="{5FF156DD-A958-4D3D-9BB1-388DCB583077}" dt="2023-09-03T22:34:10.633" v="19" actId="122"/>
        <pc:sldMkLst>
          <pc:docMk/>
          <pc:sldMk cId="3191096882" sldId="310"/>
        </pc:sldMkLst>
        <pc:spChg chg="add del">
          <ac:chgData name="Martha Evans" userId="3c1badc2-301d-4c55-ab15-e0004543ecf2" providerId="ADAL" clId="{5FF156DD-A958-4D3D-9BB1-388DCB583077}" dt="2023-09-03T22:34:03.135" v="17" actId="478"/>
          <ac:spMkLst>
            <pc:docMk/>
            <pc:sldMk cId="3191096882" sldId="310"/>
            <ac:spMk id="6" creationId="{4260DBB1-D264-0F65-0A47-B5E16F9290B6}"/>
          </ac:spMkLst>
        </pc:spChg>
        <pc:spChg chg="mod">
          <ac:chgData name="Martha Evans" userId="3c1badc2-301d-4c55-ab15-e0004543ecf2" providerId="ADAL" clId="{5FF156DD-A958-4D3D-9BB1-388DCB583077}" dt="2023-09-03T22:34:10.633" v="19" actId="122"/>
          <ac:spMkLst>
            <pc:docMk/>
            <pc:sldMk cId="3191096882" sldId="310"/>
            <ac:spMk id="12" creationId="{B89DCD47-E8DD-72ED-F23C-6AE57A7C68D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4FBEC-ABE2-4FF5-9F3E-0069B97DAE8E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6B079-F2D1-4B91-AEDA-70000E34CA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496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kU2xYJKQq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ur1iXhfJ5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7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of a person talking to another person&#10;&#10;Description automatically generated">
            <a:extLst>
              <a:ext uri="{FF2B5EF4-FFF2-40B4-BE49-F238E27FC236}">
                <a16:creationId xmlns:a16="http://schemas.microsoft.com/office/drawing/2014/main" id="{3DD2AECB-9744-9DEF-C1E0-D73CCAD4A9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33" r="34271" b="65741"/>
          <a:stretch/>
        </p:blipFill>
        <p:spPr>
          <a:xfrm>
            <a:off x="10833100" y="-1"/>
            <a:ext cx="1181100" cy="3077515"/>
          </a:xfrm>
          <a:prstGeom prst="rect">
            <a:avLst/>
          </a:prstGeom>
        </p:spPr>
      </p:pic>
      <p:pic>
        <p:nvPicPr>
          <p:cNvPr id="6" name="Picture 5" descr="A poster of a person talking to another person&#10;&#10;Description automatically generated">
            <a:extLst>
              <a:ext uri="{FF2B5EF4-FFF2-40B4-BE49-F238E27FC236}">
                <a16:creationId xmlns:a16="http://schemas.microsoft.com/office/drawing/2014/main" id="{60AAD1C4-B25B-4F47-8CF8-DE326DA28F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407" r="85833"/>
          <a:stretch/>
        </p:blipFill>
        <p:spPr>
          <a:xfrm>
            <a:off x="0" y="5308600"/>
            <a:ext cx="1727200" cy="1549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081153-12D5-2205-F8AE-05DA8ED11E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71" t="55741" r="65729" b="28703"/>
          <a:stretch/>
        </p:blipFill>
        <p:spPr>
          <a:xfrm rot="5400000">
            <a:off x="-1053193" y="1053193"/>
            <a:ext cx="3744686" cy="16383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CB9F3D0-FEAB-42E1-9839-BEDC6089704F}"/>
              </a:ext>
            </a:extLst>
          </p:cNvPr>
          <p:cNvSpPr txBox="1"/>
          <p:nvPr/>
        </p:nvSpPr>
        <p:spPr>
          <a:xfrm>
            <a:off x="1727200" y="430088"/>
            <a:ext cx="88981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ANTI-BULLYING WEEK 2023</a:t>
            </a:r>
          </a:p>
        </p:txBody>
      </p:sp>
      <p:pic>
        <p:nvPicPr>
          <p:cNvPr id="22" name="Picture 21" descr="A pink and white text on a black background&#10;&#10;Description automatically generated">
            <a:extLst>
              <a:ext uri="{FF2B5EF4-FFF2-40B4-BE49-F238E27FC236}">
                <a16:creationId xmlns:a16="http://schemas.microsoft.com/office/drawing/2014/main" id="{C36D5F88-07DD-7FF0-4112-4B32308AA3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4621"/>
          <a:stretch/>
        </p:blipFill>
        <p:spPr>
          <a:xfrm>
            <a:off x="2917796" y="562914"/>
            <a:ext cx="6705600" cy="5054600"/>
          </a:xfrm>
          <a:prstGeom prst="rect">
            <a:avLst/>
          </a:prstGeom>
        </p:spPr>
      </p:pic>
      <p:pic>
        <p:nvPicPr>
          <p:cNvPr id="24" name="Picture 2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F30B38A-1286-FDD3-FD92-F5F0631796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7893" y="5524946"/>
            <a:ext cx="4705407" cy="158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63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85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raphic 49" descr="Speech with solid fill">
            <a:extLst>
              <a:ext uri="{FF2B5EF4-FFF2-40B4-BE49-F238E27FC236}">
                <a16:creationId xmlns:a16="http://schemas.microsoft.com/office/drawing/2014/main" id="{6333D565-737D-48F3-C779-79BF8DA7C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311119" y="-1071534"/>
            <a:ext cx="12111030" cy="84832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088413-55C2-EFD5-4A0B-FC83984C8CE2}"/>
              </a:ext>
            </a:extLst>
          </p:cNvPr>
          <p:cNvSpPr txBox="1"/>
          <p:nvPr/>
        </p:nvSpPr>
        <p:spPr>
          <a:xfrm>
            <a:off x="318737" y="1613672"/>
            <a:ext cx="82668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>
                <a:solidFill>
                  <a:schemeClr val="bg1"/>
                </a:solidFill>
                <a:latin typeface="Cera Round Pro" panose="00000500000000000000" pitchFamily="50" charset="0"/>
                <a:ea typeface="Times New Roman" panose="02020603050405020304" pitchFamily="18" charset="0"/>
                <a:cs typeface="Segoe UI" panose="020B0502040204020203" pitchFamily="34" charset="0"/>
              </a:rPr>
              <a:t>	Unless someone like you cares a whole awful lot, nothing is going to get better. It’s not.</a:t>
            </a:r>
            <a:endParaRPr lang="en-US" sz="3200">
              <a:solidFill>
                <a:schemeClr val="bg1"/>
              </a:solidFill>
              <a:latin typeface="Cera Round Pro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45" name="Rounded Rectangle 16">
            <a:extLst>
              <a:ext uri="{FF2B5EF4-FFF2-40B4-BE49-F238E27FC236}">
                <a16:creationId xmlns:a16="http://schemas.microsoft.com/office/drawing/2014/main" id="{D84CACDE-7AA4-6EF0-974A-C3D36853976D}"/>
              </a:ext>
            </a:extLst>
          </p:cNvPr>
          <p:cNvSpPr/>
          <p:nvPr/>
        </p:nvSpPr>
        <p:spPr>
          <a:xfrm rot="5400000">
            <a:off x="2580833" y="3592840"/>
            <a:ext cx="929917" cy="2790825"/>
          </a:xfrm>
          <a:prstGeom prst="roundRect">
            <a:avLst>
              <a:gd name="adj" fmla="val 50000"/>
            </a:avLst>
          </a:prstGeom>
          <a:solidFill>
            <a:srgbClr val="FF5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3F7DB0F-4586-00E4-042A-B9D561C40C1F}"/>
              </a:ext>
            </a:extLst>
          </p:cNvPr>
          <p:cNvSpPr txBox="1"/>
          <p:nvPr/>
        </p:nvSpPr>
        <p:spPr>
          <a:xfrm>
            <a:off x="-1010960" y="4625272"/>
            <a:ext cx="82668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The Lorax </a:t>
            </a:r>
          </a:p>
          <a:p>
            <a:pPr algn="ctr"/>
            <a:r>
              <a:rPr lang="en-US" sz="2000" b="1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Dr. Seuss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4EBBDB-48E6-D26C-B9FB-7F1027855CED}"/>
              </a:ext>
            </a:extLst>
          </p:cNvPr>
          <p:cNvSpPr txBox="1"/>
          <p:nvPr/>
        </p:nvSpPr>
        <p:spPr>
          <a:xfrm>
            <a:off x="285727" y="0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9F0F00-75D1-0DD9-2196-2E1D9CBB16D1}"/>
              </a:ext>
            </a:extLst>
          </p:cNvPr>
          <p:cNvSpPr txBox="1"/>
          <p:nvPr/>
        </p:nvSpPr>
        <p:spPr>
          <a:xfrm rot="10800000">
            <a:off x="7351198" y="1965327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pic>
        <p:nvPicPr>
          <p:cNvPr id="1026" name="Picture 2" descr="The Lorax | Pooh's Adventures Wiki | Fandom">
            <a:extLst>
              <a:ext uri="{FF2B5EF4-FFF2-40B4-BE49-F238E27FC236}">
                <a16:creationId xmlns:a16="http://schemas.microsoft.com/office/drawing/2014/main" id="{36EB7176-CED5-89F4-04F1-95CFE7FC2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032" y="3550376"/>
            <a:ext cx="2790825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16">
            <a:extLst>
              <a:ext uri="{FF2B5EF4-FFF2-40B4-BE49-F238E27FC236}">
                <a16:creationId xmlns:a16="http://schemas.microsoft.com/office/drawing/2014/main" id="{02937B0E-C8D8-B513-0A78-C64511974EAB}"/>
              </a:ext>
            </a:extLst>
          </p:cNvPr>
          <p:cNvSpPr/>
          <p:nvPr/>
        </p:nvSpPr>
        <p:spPr>
          <a:xfrm rot="9232349">
            <a:off x="8621867" y="-2375593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FF5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CAED7246-2A7E-7373-3E05-DB3207A71E17}"/>
              </a:ext>
            </a:extLst>
          </p:cNvPr>
          <p:cNvSpPr/>
          <p:nvPr/>
        </p:nvSpPr>
        <p:spPr>
          <a:xfrm rot="9232349">
            <a:off x="9561086" y="-2460849"/>
            <a:ext cx="1737626" cy="3994941"/>
          </a:xfrm>
          <a:prstGeom prst="roundRect">
            <a:avLst>
              <a:gd name="adj" fmla="val 50000"/>
            </a:avLst>
          </a:prstGeom>
          <a:solidFill>
            <a:srgbClr val="FF5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80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oster of a person talking to another person&#10;&#10;Description automatically generated">
            <a:extLst>
              <a:ext uri="{FF2B5EF4-FFF2-40B4-BE49-F238E27FC236}">
                <a16:creationId xmlns:a16="http://schemas.microsoft.com/office/drawing/2014/main" id="{E0BC86DF-4586-7291-1232-06AFFD555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46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7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oster of a person talking to another person&#10;&#10;Description automatically generated">
            <a:extLst>
              <a:ext uri="{FF2B5EF4-FFF2-40B4-BE49-F238E27FC236}">
                <a16:creationId xmlns:a16="http://schemas.microsoft.com/office/drawing/2014/main" id="{D8BE3440-750B-D291-33D6-96CD132E3E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33" r="34271" b="65741"/>
          <a:stretch/>
        </p:blipFill>
        <p:spPr>
          <a:xfrm>
            <a:off x="11328400" y="0"/>
            <a:ext cx="685800" cy="1786944"/>
          </a:xfrm>
          <a:prstGeom prst="rect">
            <a:avLst/>
          </a:prstGeom>
        </p:spPr>
      </p:pic>
      <p:pic>
        <p:nvPicPr>
          <p:cNvPr id="3" name="Picture 2" descr="A poster of a person talking to another person&#10;&#10;Description automatically generated">
            <a:extLst>
              <a:ext uri="{FF2B5EF4-FFF2-40B4-BE49-F238E27FC236}">
                <a16:creationId xmlns:a16="http://schemas.microsoft.com/office/drawing/2014/main" id="{07D3CDB8-3689-F14E-7564-7378705697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407" r="85833"/>
          <a:stretch/>
        </p:blipFill>
        <p:spPr>
          <a:xfrm>
            <a:off x="-101600" y="5422900"/>
            <a:ext cx="1727200" cy="1549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FCC819-AE2F-DBC1-0C86-6CBDF26CF2B7}"/>
              </a:ext>
            </a:extLst>
          </p:cNvPr>
          <p:cNvSpPr txBox="1"/>
          <p:nvPr/>
        </p:nvSpPr>
        <p:spPr>
          <a:xfrm>
            <a:off x="587829" y="1786944"/>
            <a:ext cx="1084602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>
                <a:solidFill>
                  <a:schemeClr val="bg1"/>
                </a:solidFill>
                <a:latin typeface="Cera Round Pro" panose="00000500000000000000" pitchFamily="50" charset="0"/>
              </a:rPr>
              <a:t>Too often, we are silent when we see bullying take place, silent about the hurt bullying causes, and silent when we hear bullying dismissed as ‘just banter’.</a:t>
            </a:r>
          </a:p>
          <a:p>
            <a:pPr algn="ctr"/>
            <a:r>
              <a:rPr lang="en-GB" sz="2400">
                <a:solidFill>
                  <a:schemeClr val="bg1"/>
                </a:solidFill>
                <a:latin typeface="Cera Round Pro" panose="00000500000000000000" pitchFamily="50" charset="0"/>
              </a:rPr>
              <a:t> Together, we can make a difference and take a stand against bullying. </a:t>
            </a:r>
          </a:p>
          <a:p>
            <a:pPr algn="ctr"/>
            <a:r>
              <a:rPr lang="en-GB" sz="2400">
                <a:solidFill>
                  <a:schemeClr val="bg1"/>
                </a:solidFill>
                <a:latin typeface="Cera Round Pro" panose="00000500000000000000" pitchFamily="50" charset="0"/>
              </a:rPr>
              <a:t>From the playground to Parliament, and from our phones to our homes, let’s make a noise about bullying. </a:t>
            </a:r>
          </a:p>
          <a:p>
            <a:pPr algn="ctr"/>
            <a:r>
              <a:rPr lang="en-GB" sz="2400">
                <a:solidFill>
                  <a:schemeClr val="bg1"/>
                </a:solidFill>
                <a:latin typeface="Cera Round Pro" panose="00000500000000000000" pitchFamily="50" charset="0"/>
              </a:rPr>
              <a:t>It doesn't have to be this way. </a:t>
            </a:r>
          </a:p>
          <a:p>
            <a:pPr algn="ctr"/>
            <a:r>
              <a:rPr lang="en-GB" sz="2400">
                <a:solidFill>
                  <a:schemeClr val="bg1"/>
                </a:solidFill>
                <a:latin typeface="Cera Round Pro" panose="00000500000000000000" pitchFamily="50" charset="0"/>
              </a:rPr>
              <a:t>Of course, we won’t like everyone, and we don’t always agree, but we can choose respect and unity. </a:t>
            </a:r>
          </a:p>
          <a:p>
            <a:pPr algn="ctr"/>
            <a:r>
              <a:rPr lang="en-GB" sz="2400">
                <a:solidFill>
                  <a:schemeClr val="bg1"/>
                </a:solidFill>
                <a:latin typeface="Cera Round Pro" panose="00000500000000000000" pitchFamily="50" charset="0"/>
              </a:rPr>
              <a:t>This Anti-Bullying Week let’s come together to have discussions about what bullying means to us, how banter can turn into something more hurtful, and what we can do to stop bullying. </a:t>
            </a:r>
          </a:p>
        </p:txBody>
      </p:sp>
      <p:sp>
        <p:nvSpPr>
          <p:cNvPr id="6" name="Rounded Rectangle 16">
            <a:extLst>
              <a:ext uri="{FF2B5EF4-FFF2-40B4-BE49-F238E27FC236}">
                <a16:creationId xmlns:a16="http://schemas.microsoft.com/office/drawing/2014/main" id="{80C1295C-01D1-62CD-7F63-25FA6C498C44}"/>
              </a:ext>
            </a:extLst>
          </p:cNvPr>
          <p:cNvSpPr/>
          <p:nvPr/>
        </p:nvSpPr>
        <p:spPr>
          <a:xfrm rot="5400000">
            <a:off x="2567071" y="-1802127"/>
            <a:ext cx="1201105" cy="5391198"/>
          </a:xfrm>
          <a:prstGeom prst="roundRect">
            <a:avLst>
              <a:gd name="adj" fmla="val 50000"/>
            </a:avLst>
          </a:prstGeom>
          <a:solidFill>
            <a:srgbClr val="FF5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9F51CA-85CA-AEFF-EC9B-41CD9BB71E19}"/>
              </a:ext>
            </a:extLst>
          </p:cNvPr>
          <p:cNvSpPr txBox="1"/>
          <p:nvPr/>
        </p:nvSpPr>
        <p:spPr>
          <a:xfrm>
            <a:off x="472024" y="385640"/>
            <a:ext cx="539119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Anti-Bullying Week 2023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Make A Noise About Bullying</a:t>
            </a:r>
          </a:p>
        </p:txBody>
      </p:sp>
    </p:spTree>
    <p:extLst>
      <p:ext uri="{BB962C8B-B14F-4D97-AF65-F5344CB8AC3E}">
        <p14:creationId xmlns:p14="http://schemas.microsoft.com/office/powerpoint/2010/main" val="4072185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7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oster of a person talking to another person&#10;&#10;Description automatically generated">
            <a:extLst>
              <a:ext uri="{FF2B5EF4-FFF2-40B4-BE49-F238E27FC236}">
                <a16:creationId xmlns:a16="http://schemas.microsoft.com/office/drawing/2014/main" id="{D8BE3440-750B-D291-33D6-96CD132E3E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33" r="34271" b="65741"/>
          <a:stretch/>
        </p:blipFill>
        <p:spPr>
          <a:xfrm>
            <a:off x="10807700" y="0"/>
            <a:ext cx="1206500" cy="3143698"/>
          </a:xfrm>
          <a:prstGeom prst="rect">
            <a:avLst/>
          </a:prstGeom>
        </p:spPr>
      </p:pic>
      <p:pic>
        <p:nvPicPr>
          <p:cNvPr id="7" name="Picture 6" descr="A poster of a person talking to another person&#10;&#10;Description automatically generated">
            <a:extLst>
              <a:ext uri="{FF2B5EF4-FFF2-40B4-BE49-F238E27FC236}">
                <a16:creationId xmlns:a16="http://schemas.microsoft.com/office/drawing/2014/main" id="{98E2F87B-B92D-267B-91A7-8ABAB075D5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407" r="85833"/>
          <a:stretch/>
        </p:blipFill>
        <p:spPr>
          <a:xfrm>
            <a:off x="0" y="3645274"/>
            <a:ext cx="3581400" cy="321272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6F8E2D2-5FA4-BDD4-7818-D9DBEEECAD7F}"/>
              </a:ext>
            </a:extLst>
          </p:cNvPr>
          <p:cNvSpPr/>
          <p:nvPr/>
        </p:nvSpPr>
        <p:spPr>
          <a:xfrm>
            <a:off x="2386489" y="1307417"/>
            <a:ext cx="7378700" cy="3331156"/>
          </a:xfrm>
          <a:prstGeom prst="roundRect">
            <a:avLst/>
          </a:prstGeom>
          <a:solidFill>
            <a:srgbClr val="FF55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A poster of a person talking to another person&#10;&#10;Description automatically generated">
            <a:extLst>
              <a:ext uri="{FF2B5EF4-FFF2-40B4-BE49-F238E27FC236}">
                <a16:creationId xmlns:a16="http://schemas.microsoft.com/office/drawing/2014/main" id="{BB1F9544-0896-3769-295B-0C9D6B1E1E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407" r="85833"/>
          <a:stretch/>
        </p:blipFill>
        <p:spPr>
          <a:xfrm rot="5400000">
            <a:off x="-88900" y="88900"/>
            <a:ext cx="1727200" cy="1549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A49182-EFE7-0F89-8915-9C202C6EE9E4}"/>
              </a:ext>
            </a:extLst>
          </p:cNvPr>
          <p:cNvSpPr txBox="1"/>
          <p:nvPr/>
        </p:nvSpPr>
        <p:spPr>
          <a:xfrm>
            <a:off x="4711700" y="4757593"/>
            <a:ext cx="3240809" cy="369332"/>
          </a:xfrm>
          <a:prstGeom prst="rect">
            <a:avLst/>
          </a:prstGeom>
          <a:solidFill>
            <a:srgbClr val="A07AE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https://youtu.be/VkU2xYJKQq4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9" name="Picture 8" descr="A group of children sitting on a brick wall&#10;&#10;Description automatically generated">
            <a:extLst>
              <a:ext uri="{FF2B5EF4-FFF2-40B4-BE49-F238E27FC236}">
                <a16:creationId xmlns:a16="http://schemas.microsoft.com/office/drawing/2014/main" id="{50350804-32FD-B6E9-8FA5-158D1332F7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496" y="1571849"/>
            <a:ext cx="5249008" cy="2953162"/>
          </a:xfrm>
          <a:prstGeom prst="rect">
            <a:avLst/>
          </a:prstGeom>
        </p:spPr>
      </p:pic>
      <p:pic>
        <p:nvPicPr>
          <p:cNvPr id="4" name="Graphic 3" descr="Presentation with media with solid fill">
            <a:extLst>
              <a:ext uri="{FF2B5EF4-FFF2-40B4-BE49-F238E27FC236}">
                <a16:creationId xmlns:a16="http://schemas.microsoft.com/office/drawing/2014/main" id="{8EE604A1-A8B9-BE4F-DEE4-461CBCF0CD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16685" y="3669023"/>
            <a:ext cx="2177143" cy="2177143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F5741E2-8D1C-5F13-3FF3-37566113DB15}"/>
              </a:ext>
            </a:extLst>
          </p:cNvPr>
          <p:cNvSpPr/>
          <p:nvPr/>
        </p:nvSpPr>
        <p:spPr>
          <a:xfrm>
            <a:off x="-720436" y="2096655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729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7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oster of a person talking to another person&#10;&#10;Description automatically generated">
            <a:extLst>
              <a:ext uri="{FF2B5EF4-FFF2-40B4-BE49-F238E27FC236}">
                <a16:creationId xmlns:a16="http://schemas.microsoft.com/office/drawing/2014/main" id="{D8BE3440-750B-D291-33D6-96CD132E3E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33" r="34271" b="65741"/>
          <a:stretch/>
        </p:blipFill>
        <p:spPr>
          <a:xfrm>
            <a:off x="10807700" y="0"/>
            <a:ext cx="1206500" cy="3143698"/>
          </a:xfrm>
          <a:prstGeom prst="rect">
            <a:avLst/>
          </a:prstGeom>
        </p:spPr>
      </p:pic>
      <p:pic>
        <p:nvPicPr>
          <p:cNvPr id="7" name="Picture 6" descr="A poster of a person talking to another person&#10;&#10;Description automatically generated">
            <a:extLst>
              <a:ext uri="{FF2B5EF4-FFF2-40B4-BE49-F238E27FC236}">
                <a16:creationId xmlns:a16="http://schemas.microsoft.com/office/drawing/2014/main" id="{98E2F87B-B92D-267B-91A7-8ABAB075D5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407" r="85833"/>
          <a:stretch/>
        </p:blipFill>
        <p:spPr>
          <a:xfrm>
            <a:off x="0" y="3645274"/>
            <a:ext cx="3581400" cy="321272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6F8E2D2-5FA4-BDD4-7818-D9DBEEECAD7F}"/>
              </a:ext>
            </a:extLst>
          </p:cNvPr>
          <p:cNvSpPr/>
          <p:nvPr/>
        </p:nvSpPr>
        <p:spPr>
          <a:xfrm>
            <a:off x="2323545" y="1135169"/>
            <a:ext cx="8078311" cy="3848783"/>
          </a:xfrm>
          <a:prstGeom prst="roundRect">
            <a:avLst/>
          </a:prstGeom>
          <a:solidFill>
            <a:srgbClr val="8857E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A poster of a person talking to another person&#10;&#10;Description automatically generated">
            <a:extLst>
              <a:ext uri="{FF2B5EF4-FFF2-40B4-BE49-F238E27FC236}">
                <a16:creationId xmlns:a16="http://schemas.microsoft.com/office/drawing/2014/main" id="{BB1F9544-0896-3769-295B-0C9D6B1E1E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407" r="85833"/>
          <a:stretch/>
        </p:blipFill>
        <p:spPr>
          <a:xfrm rot="5400000">
            <a:off x="-88900" y="88900"/>
            <a:ext cx="1727200" cy="1549400"/>
          </a:xfrm>
          <a:prstGeom prst="rect">
            <a:avLst/>
          </a:prstGeom>
        </p:spPr>
      </p:pic>
      <p:sp>
        <p:nvSpPr>
          <p:cNvPr id="3" name="Rounded Rectangle 16">
            <a:extLst>
              <a:ext uri="{FF2B5EF4-FFF2-40B4-BE49-F238E27FC236}">
                <a16:creationId xmlns:a16="http://schemas.microsoft.com/office/drawing/2014/main" id="{517574AA-E308-21DA-1B69-A4946AA8C565}"/>
              </a:ext>
            </a:extLst>
          </p:cNvPr>
          <p:cNvSpPr/>
          <p:nvPr/>
        </p:nvSpPr>
        <p:spPr>
          <a:xfrm rot="5400000">
            <a:off x="3456494" y="-593386"/>
            <a:ext cx="799931" cy="4132630"/>
          </a:xfrm>
          <a:prstGeom prst="roundRect">
            <a:avLst>
              <a:gd name="adj" fmla="val 50000"/>
            </a:avLst>
          </a:prstGeom>
          <a:solidFill>
            <a:srgbClr val="FF5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AFF387-1176-128C-9D78-B5B5B6B7155C}"/>
              </a:ext>
            </a:extLst>
          </p:cNvPr>
          <p:cNvSpPr txBox="1"/>
          <p:nvPr/>
        </p:nvSpPr>
        <p:spPr>
          <a:xfrm>
            <a:off x="971502" y="1211319"/>
            <a:ext cx="53911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BE LIKE JO-JO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9DCD47-E8DD-72ED-F23C-6AE57A7C68D6}"/>
              </a:ext>
            </a:extLst>
          </p:cNvPr>
          <p:cNvSpPr txBox="1"/>
          <p:nvPr/>
        </p:nvSpPr>
        <p:spPr>
          <a:xfrm>
            <a:off x="4759367" y="5015161"/>
            <a:ext cx="3206666" cy="369332"/>
          </a:xfrm>
          <a:prstGeom prst="rect">
            <a:avLst/>
          </a:prstGeom>
          <a:solidFill>
            <a:srgbClr val="FF557A"/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b="1" dirty="0">
                <a:solidFill>
                  <a:schemeClr val="bg1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https://youtu.be/mur1iXhfJ5E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3" name="Picture 2" descr="Jawwad Rafiq: Horton Hear A who!">
            <a:extLst>
              <a:ext uri="{FF2B5EF4-FFF2-40B4-BE49-F238E27FC236}">
                <a16:creationId xmlns:a16="http://schemas.microsoft.com/office/drawing/2014/main" id="{91DA4874-E193-53F3-8726-4800879E7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67" y="2003474"/>
            <a:ext cx="3206666" cy="24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c 3" descr="Presentation with media with solid fill">
            <a:extLst>
              <a:ext uri="{FF2B5EF4-FFF2-40B4-BE49-F238E27FC236}">
                <a16:creationId xmlns:a16="http://schemas.microsoft.com/office/drawing/2014/main" id="{C2068716-1C72-EBC4-45FB-9A126FE857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58114" y="3957586"/>
            <a:ext cx="2177143" cy="217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96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5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91E2873D-7A61-CC48-663E-48FDAACC575A}"/>
              </a:ext>
            </a:extLst>
          </p:cNvPr>
          <p:cNvSpPr/>
          <p:nvPr/>
        </p:nvSpPr>
        <p:spPr>
          <a:xfrm rot="5400000">
            <a:off x="3769773" y="-1748457"/>
            <a:ext cx="4354878" cy="10620539"/>
          </a:xfrm>
          <a:prstGeom prst="roundRect">
            <a:avLst>
              <a:gd name="adj" fmla="val 50000"/>
            </a:avLst>
          </a:prstGeom>
          <a:solidFill>
            <a:srgbClr val="885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16">
            <a:extLst>
              <a:ext uri="{FF2B5EF4-FFF2-40B4-BE49-F238E27FC236}">
                <a16:creationId xmlns:a16="http://schemas.microsoft.com/office/drawing/2014/main" id="{A070F455-B078-1732-ABF8-1058635A2C54}"/>
              </a:ext>
            </a:extLst>
          </p:cNvPr>
          <p:cNvSpPr/>
          <p:nvPr/>
        </p:nvSpPr>
        <p:spPr>
          <a:xfrm rot="9232349">
            <a:off x="9644314" y="-2727132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1A1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16">
            <a:extLst>
              <a:ext uri="{FF2B5EF4-FFF2-40B4-BE49-F238E27FC236}">
                <a16:creationId xmlns:a16="http://schemas.microsoft.com/office/drawing/2014/main" id="{1AA4FFB1-7A93-1744-CA13-EAD8BEF002EC}"/>
              </a:ext>
            </a:extLst>
          </p:cNvPr>
          <p:cNvSpPr/>
          <p:nvPr/>
        </p:nvSpPr>
        <p:spPr>
          <a:xfrm rot="9232349">
            <a:off x="8621867" y="-2375593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1B1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49D777-FBE6-B9A2-12D8-85B9582764B6}"/>
              </a:ext>
            </a:extLst>
          </p:cNvPr>
          <p:cNvSpPr txBox="1"/>
          <p:nvPr/>
        </p:nvSpPr>
        <p:spPr>
          <a:xfrm>
            <a:off x="1351207" y="3023203"/>
            <a:ext cx="948958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>
                <a:solidFill>
                  <a:schemeClr val="bg1"/>
                </a:solidFill>
                <a:latin typeface="Cera Round Pro" panose="00000500000000000000" pitchFamily="50" charset="0"/>
                <a:cs typeface="Arial"/>
              </a:rPr>
              <a:t>The playful and friendly exchange of teasing remarks.</a:t>
            </a:r>
            <a:endParaRPr lang="en-US" sz="3200">
              <a:solidFill>
                <a:schemeClr val="bg1"/>
              </a:solidFill>
              <a:latin typeface="Cera Round Pro" panose="00000500000000000000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E2FB3B-9249-4ABD-0416-27A825764588}"/>
              </a:ext>
            </a:extLst>
          </p:cNvPr>
          <p:cNvSpPr txBox="1"/>
          <p:nvPr/>
        </p:nvSpPr>
        <p:spPr>
          <a:xfrm>
            <a:off x="301428" y="1125608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4340C4-B76C-A17D-2D00-4938CDFEAD81}"/>
              </a:ext>
            </a:extLst>
          </p:cNvPr>
          <p:cNvSpPr txBox="1"/>
          <p:nvPr/>
        </p:nvSpPr>
        <p:spPr>
          <a:xfrm rot="10800000">
            <a:off x="9497106" y="3366655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72CD7307-9686-22E9-38E7-47159B38CF09}"/>
              </a:ext>
            </a:extLst>
          </p:cNvPr>
          <p:cNvSpPr/>
          <p:nvPr/>
        </p:nvSpPr>
        <p:spPr>
          <a:xfrm rot="5400000">
            <a:off x="4053021" y="-1423644"/>
            <a:ext cx="945144" cy="5274020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0BC0B9-8C5E-690F-75D5-79753247810D}"/>
              </a:ext>
            </a:extLst>
          </p:cNvPr>
          <p:cNvSpPr txBox="1"/>
          <p:nvPr/>
        </p:nvSpPr>
        <p:spPr>
          <a:xfrm>
            <a:off x="326657" y="905375"/>
            <a:ext cx="82668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WHAT IS BANTER?</a:t>
            </a:r>
          </a:p>
        </p:txBody>
      </p:sp>
    </p:spTree>
    <p:extLst>
      <p:ext uri="{BB962C8B-B14F-4D97-AF65-F5344CB8AC3E}">
        <p14:creationId xmlns:p14="http://schemas.microsoft.com/office/powerpoint/2010/main" val="2348622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5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91E2873D-7A61-CC48-663E-48FDAACC575A}"/>
              </a:ext>
            </a:extLst>
          </p:cNvPr>
          <p:cNvSpPr/>
          <p:nvPr/>
        </p:nvSpPr>
        <p:spPr>
          <a:xfrm rot="5400000">
            <a:off x="3552703" y="-1729549"/>
            <a:ext cx="4354878" cy="10620539"/>
          </a:xfrm>
          <a:prstGeom prst="roundRect">
            <a:avLst>
              <a:gd name="adj" fmla="val 50000"/>
            </a:avLst>
          </a:prstGeom>
          <a:solidFill>
            <a:srgbClr val="885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16">
            <a:extLst>
              <a:ext uri="{FF2B5EF4-FFF2-40B4-BE49-F238E27FC236}">
                <a16:creationId xmlns:a16="http://schemas.microsoft.com/office/drawing/2014/main" id="{A070F455-B078-1732-ABF8-1058635A2C54}"/>
              </a:ext>
            </a:extLst>
          </p:cNvPr>
          <p:cNvSpPr/>
          <p:nvPr/>
        </p:nvSpPr>
        <p:spPr>
          <a:xfrm rot="9232349">
            <a:off x="9644314" y="-2727132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1A1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16">
            <a:extLst>
              <a:ext uri="{FF2B5EF4-FFF2-40B4-BE49-F238E27FC236}">
                <a16:creationId xmlns:a16="http://schemas.microsoft.com/office/drawing/2014/main" id="{1AA4FFB1-7A93-1744-CA13-EAD8BEF002EC}"/>
              </a:ext>
            </a:extLst>
          </p:cNvPr>
          <p:cNvSpPr/>
          <p:nvPr/>
        </p:nvSpPr>
        <p:spPr>
          <a:xfrm rot="9232349">
            <a:off x="8621867" y="-2375593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1B1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49D777-FBE6-B9A2-12D8-85B9582764B6}"/>
              </a:ext>
            </a:extLst>
          </p:cNvPr>
          <p:cNvSpPr txBox="1"/>
          <p:nvPr/>
        </p:nvSpPr>
        <p:spPr>
          <a:xfrm>
            <a:off x="1066800" y="1995671"/>
            <a:ext cx="940813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>
                <a:solidFill>
                  <a:schemeClr val="bg1"/>
                </a:solidFill>
                <a:latin typeface="Cera Round Pro" panose="00000500000000000000" pitchFamily="50" charset="0"/>
              </a:rPr>
              <a:t>The </a:t>
            </a:r>
            <a:r>
              <a:rPr lang="en-GB" sz="3200" b="1">
                <a:solidFill>
                  <a:schemeClr val="bg1"/>
                </a:solidFill>
                <a:latin typeface="Cera Round Pro" panose="00000500000000000000" pitchFamily="50" charset="0"/>
              </a:rPr>
              <a:t>repetitive, intentional hurting </a:t>
            </a:r>
            <a:r>
              <a:rPr lang="en-GB" sz="3200">
                <a:solidFill>
                  <a:schemeClr val="bg1"/>
                </a:solidFill>
                <a:latin typeface="Cera Round Pro" panose="00000500000000000000" pitchFamily="50" charset="0"/>
              </a:rPr>
              <a:t>of one person or group by another person or group, where the relationship involves an </a:t>
            </a:r>
            <a:r>
              <a:rPr lang="en-GB" sz="3200" b="1">
                <a:solidFill>
                  <a:schemeClr val="bg1"/>
                </a:solidFill>
                <a:latin typeface="Cera Round Pro" panose="00000500000000000000" pitchFamily="50" charset="0"/>
              </a:rPr>
              <a:t>imbalance of power</a:t>
            </a:r>
            <a:r>
              <a:rPr lang="en-GB" sz="3200">
                <a:solidFill>
                  <a:schemeClr val="bg1"/>
                </a:solidFill>
                <a:latin typeface="Cera Round Pro" panose="00000500000000000000" pitchFamily="50" charset="0"/>
              </a:rPr>
              <a:t>. Bullying can be physical, verbal or psychological.</a:t>
            </a:r>
          </a:p>
          <a:p>
            <a:pPr algn="ctr"/>
            <a:r>
              <a:rPr lang="en-GB" sz="3200">
                <a:solidFill>
                  <a:schemeClr val="bg1"/>
                </a:solidFill>
                <a:latin typeface="Cera Round Pro" panose="00000500000000000000" pitchFamily="50" charset="0"/>
              </a:rPr>
              <a:t> </a:t>
            </a:r>
          </a:p>
          <a:p>
            <a:pPr algn="ctr"/>
            <a:r>
              <a:rPr lang="en-GB" sz="3200">
                <a:solidFill>
                  <a:schemeClr val="bg1"/>
                </a:solidFill>
                <a:latin typeface="Cera Round Pro" panose="00000500000000000000" pitchFamily="50" charset="0"/>
              </a:rPr>
              <a:t>It can happen face to face or online.</a:t>
            </a:r>
            <a:endParaRPr lang="en-US" sz="3200">
              <a:solidFill>
                <a:schemeClr val="bg1"/>
              </a:solidFill>
              <a:latin typeface="Cera Round Pro" panose="00000500000000000000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E2FB3B-9249-4ABD-0416-27A825764588}"/>
              </a:ext>
            </a:extLst>
          </p:cNvPr>
          <p:cNvSpPr txBox="1"/>
          <p:nvPr/>
        </p:nvSpPr>
        <p:spPr>
          <a:xfrm>
            <a:off x="419872" y="410622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4340C4-B76C-A17D-2D00-4938CDFEAD81}"/>
              </a:ext>
            </a:extLst>
          </p:cNvPr>
          <p:cNvSpPr txBox="1"/>
          <p:nvPr/>
        </p:nvSpPr>
        <p:spPr>
          <a:xfrm rot="10800000">
            <a:off x="9624555" y="3542904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A30133FA-C344-16F3-F1FD-719EB86F467C}"/>
              </a:ext>
            </a:extLst>
          </p:cNvPr>
          <p:cNvSpPr/>
          <p:nvPr/>
        </p:nvSpPr>
        <p:spPr>
          <a:xfrm rot="5400000">
            <a:off x="4050804" y="-1410010"/>
            <a:ext cx="945144" cy="5274020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4D3C1B-2599-C248-3291-87FE5318C2AD}"/>
              </a:ext>
            </a:extLst>
          </p:cNvPr>
          <p:cNvSpPr txBox="1"/>
          <p:nvPr/>
        </p:nvSpPr>
        <p:spPr>
          <a:xfrm>
            <a:off x="-125573" y="937480"/>
            <a:ext cx="92978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WHAT IS BULLYING?</a:t>
            </a:r>
          </a:p>
        </p:txBody>
      </p:sp>
    </p:spTree>
    <p:extLst>
      <p:ext uri="{BB962C8B-B14F-4D97-AF65-F5344CB8AC3E}">
        <p14:creationId xmlns:p14="http://schemas.microsoft.com/office/powerpoint/2010/main" val="1401018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85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91E2873D-7A61-CC48-663E-48FDAACC575A}"/>
              </a:ext>
            </a:extLst>
          </p:cNvPr>
          <p:cNvSpPr/>
          <p:nvPr/>
        </p:nvSpPr>
        <p:spPr>
          <a:xfrm rot="5400000">
            <a:off x="4086726" y="-1520158"/>
            <a:ext cx="3825681" cy="10620539"/>
          </a:xfrm>
          <a:prstGeom prst="roundRect">
            <a:avLst>
              <a:gd name="adj" fmla="val 50000"/>
            </a:avLst>
          </a:prstGeom>
          <a:solidFill>
            <a:srgbClr val="FF5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16">
            <a:extLst>
              <a:ext uri="{FF2B5EF4-FFF2-40B4-BE49-F238E27FC236}">
                <a16:creationId xmlns:a16="http://schemas.microsoft.com/office/drawing/2014/main" id="{A070F455-B078-1732-ABF8-1058635A2C54}"/>
              </a:ext>
            </a:extLst>
          </p:cNvPr>
          <p:cNvSpPr/>
          <p:nvPr/>
        </p:nvSpPr>
        <p:spPr>
          <a:xfrm rot="9232349">
            <a:off x="9644314" y="-2727132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16">
            <a:extLst>
              <a:ext uri="{FF2B5EF4-FFF2-40B4-BE49-F238E27FC236}">
                <a16:creationId xmlns:a16="http://schemas.microsoft.com/office/drawing/2014/main" id="{1AA4FFB1-7A93-1744-CA13-EAD8BEF002EC}"/>
              </a:ext>
            </a:extLst>
          </p:cNvPr>
          <p:cNvSpPr/>
          <p:nvPr/>
        </p:nvSpPr>
        <p:spPr>
          <a:xfrm rot="9232349">
            <a:off x="8621867" y="-2375593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FF5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72CD7307-9686-22E9-38E7-47159B38CF09}"/>
              </a:ext>
            </a:extLst>
          </p:cNvPr>
          <p:cNvSpPr/>
          <p:nvPr/>
        </p:nvSpPr>
        <p:spPr>
          <a:xfrm rot="5400000">
            <a:off x="4314930" y="-1099186"/>
            <a:ext cx="857876" cy="5573489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0BC0B9-8C5E-690F-75D5-79753247810D}"/>
              </a:ext>
            </a:extLst>
          </p:cNvPr>
          <p:cNvSpPr txBox="1"/>
          <p:nvPr/>
        </p:nvSpPr>
        <p:spPr>
          <a:xfrm>
            <a:off x="610461" y="1340611"/>
            <a:ext cx="82668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Banter with friends can…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578D31-2924-DE4E-B718-D4902488759C}"/>
              </a:ext>
            </a:extLst>
          </p:cNvPr>
          <p:cNvSpPr txBox="1"/>
          <p:nvPr/>
        </p:nvSpPr>
        <p:spPr>
          <a:xfrm>
            <a:off x="1357551" y="2566376"/>
            <a:ext cx="48746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>
                <a:solidFill>
                  <a:srgbClr val="002060"/>
                </a:solidFill>
                <a:latin typeface="Cera Round Pro" panose="00000500000000000000" pitchFamily="50" charset="0"/>
              </a:rPr>
              <a:t>Make you feel closer to each other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b="1">
              <a:solidFill>
                <a:srgbClr val="002060"/>
              </a:solidFill>
              <a:latin typeface="Cera Round Pro" panose="00000500000000000000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>
                <a:solidFill>
                  <a:srgbClr val="002060"/>
                </a:solidFill>
                <a:latin typeface="Cera Round Pro" panose="00000500000000000000" pitchFamily="50" charset="0"/>
              </a:rPr>
              <a:t>Show acceptance in a friend group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2C9B34-9EF5-7ABC-57FC-3EE7FB6A2FA3}"/>
              </a:ext>
            </a:extLst>
          </p:cNvPr>
          <p:cNvSpPr txBox="1"/>
          <p:nvPr/>
        </p:nvSpPr>
        <p:spPr>
          <a:xfrm>
            <a:off x="6498096" y="2566265"/>
            <a:ext cx="433400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>
                <a:solidFill>
                  <a:srgbClr val="002060"/>
                </a:solidFill>
                <a:latin typeface="Cera Round Pro" panose="00000500000000000000" pitchFamily="50" charset="0"/>
              </a:rPr>
              <a:t>Be a light-hearted and fun way to pass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>
                <a:solidFill>
                  <a:srgbClr val="002060"/>
                </a:solidFill>
                <a:latin typeface="Cera Round Pro" panose="00000500000000000000" pitchFamily="50" charset="0"/>
              </a:rPr>
              <a:t>Show you trust each other</a:t>
            </a:r>
          </a:p>
          <a:p>
            <a:endParaRPr lang="en-GB" sz="4000" b="1">
              <a:solidFill>
                <a:srgbClr val="002060"/>
              </a:solidFill>
              <a:latin typeface="Cera Round Pro" panose="000005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552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85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91E2873D-7A61-CC48-663E-48FDAACC575A}"/>
              </a:ext>
            </a:extLst>
          </p:cNvPr>
          <p:cNvSpPr/>
          <p:nvPr/>
        </p:nvSpPr>
        <p:spPr>
          <a:xfrm rot="5400000">
            <a:off x="3883507" y="-1393005"/>
            <a:ext cx="4354878" cy="10620539"/>
          </a:xfrm>
          <a:prstGeom prst="roundRect">
            <a:avLst>
              <a:gd name="adj" fmla="val 50000"/>
            </a:avLst>
          </a:prstGeom>
          <a:solidFill>
            <a:srgbClr val="FF5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16">
            <a:extLst>
              <a:ext uri="{FF2B5EF4-FFF2-40B4-BE49-F238E27FC236}">
                <a16:creationId xmlns:a16="http://schemas.microsoft.com/office/drawing/2014/main" id="{A070F455-B078-1732-ABF8-1058635A2C54}"/>
              </a:ext>
            </a:extLst>
          </p:cNvPr>
          <p:cNvSpPr/>
          <p:nvPr/>
        </p:nvSpPr>
        <p:spPr>
          <a:xfrm rot="9232349">
            <a:off x="9644314" y="-2727132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16">
            <a:extLst>
              <a:ext uri="{FF2B5EF4-FFF2-40B4-BE49-F238E27FC236}">
                <a16:creationId xmlns:a16="http://schemas.microsoft.com/office/drawing/2014/main" id="{1AA4FFB1-7A93-1744-CA13-EAD8BEF002EC}"/>
              </a:ext>
            </a:extLst>
          </p:cNvPr>
          <p:cNvSpPr/>
          <p:nvPr/>
        </p:nvSpPr>
        <p:spPr>
          <a:xfrm rot="9232349">
            <a:off x="8621867" y="-2375593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FF5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72CD7307-9686-22E9-38E7-47159B38CF09}"/>
              </a:ext>
            </a:extLst>
          </p:cNvPr>
          <p:cNvSpPr/>
          <p:nvPr/>
        </p:nvSpPr>
        <p:spPr>
          <a:xfrm rot="5400000">
            <a:off x="4346527" y="-1963591"/>
            <a:ext cx="929917" cy="6814457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0BC0B9-8C5E-690F-75D5-79753247810D}"/>
              </a:ext>
            </a:extLst>
          </p:cNvPr>
          <p:cNvSpPr txBox="1"/>
          <p:nvPr/>
        </p:nvSpPr>
        <p:spPr>
          <a:xfrm>
            <a:off x="610461" y="1155050"/>
            <a:ext cx="82668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When banter becomes bullying…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578D31-2924-DE4E-B718-D4902488759C}"/>
              </a:ext>
            </a:extLst>
          </p:cNvPr>
          <p:cNvSpPr txBox="1"/>
          <p:nvPr/>
        </p:nvSpPr>
        <p:spPr>
          <a:xfrm>
            <a:off x="1495006" y="2292409"/>
            <a:ext cx="527155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b="1">
                <a:solidFill>
                  <a:srgbClr val="002060"/>
                </a:solidFill>
                <a:latin typeface="Cera Round Pro" panose="00000500000000000000" pitchFamily="50" charset="0"/>
              </a:rPr>
              <a:t>Topic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b="1">
              <a:solidFill>
                <a:srgbClr val="002060"/>
              </a:solidFill>
              <a:latin typeface="Cera Round Pro" panose="000005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b="1">
                <a:solidFill>
                  <a:srgbClr val="002060"/>
                </a:solidFill>
                <a:latin typeface="Cera Round Pro" panose="00000500000000000000" pitchFamily="50" charset="0"/>
              </a:rPr>
              <a:t>Relationship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b="1">
              <a:solidFill>
                <a:srgbClr val="002060"/>
              </a:solidFill>
              <a:latin typeface="Cera Round Pro" panose="000005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b="1">
                <a:solidFill>
                  <a:srgbClr val="002060"/>
                </a:solidFill>
                <a:latin typeface="Cera Round Pro" panose="00000500000000000000" pitchFamily="50" charset="0"/>
              </a:rPr>
              <a:t>Where it happens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2C9B34-9EF5-7ABC-57FC-3EE7FB6A2FA3}"/>
              </a:ext>
            </a:extLst>
          </p:cNvPr>
          <p:cNvSpPr txBox="1"/>
          <p:nvPr/>
        </p:nvSpPr>
        <p:spPr>
          <a:xfrm>
            <a:off x="7037207" y="2269606"/>
            <a:ext cx="32004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b="1">
                <a:solidFill>
                  <a:srgbClr val="002060"/>
                </a:solidFill>
                <a:latin typeface="Cera Round Pro" panose="00000500000000000000" pitchFamily="50" charset="0"/>
              </a:rPr>
              <a:t>Repeated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4000" b="1">
              <a:solidFill>
                <a:srgbClr val="002060"/>
              </a:solidFill>
              <a:latin typeface="Cera Round Pro" panose="000005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b="1">
                <a:solidFill>
                  <a:srgbClr val="002060"/>
                </a:solidFill>
                <a:latin typeface="Cera Round Pro" panose="00000500000000000000" pitchFamily="50" charset="0"/>
              </a:rPr>
              <a:t>Intention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4000" b="1">
              <a:solidFill>
                <a:srgbClr val="002060"/>
              </a:solidFill>
              <a:latin typeface="Cera Round Pro" panose="000005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b="1">
                <a:solidFill>
                  <a:srgbClr val="002060"/>
                </a:solidFill>
                <a:latin typeface="Cera Round Pro" panose="00000500000000000000" pitchFamily="50" charset="0"/>
              </a:rPr>
              <a:t>Reaction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962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7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nk and white text on a black background&#10;&#10;Description automatically generated">
            <a:extLst>
              <a:ext uri="{FF2B5EF4-FFF2-40B4-BE49-F238E27FC236}">
                <a16:creationId xmlns:a16="http://schemas.microsoft.com/office/drawing/2014/main" id="{6DD57E9F-8998-4242-6CCF-259B547E26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621"/>
          <a:stretch/>
        </p:blipFill>
        <p:spPr>
          <a:xfrm>
            <a:off x="2743200" y="475828"/>
            <a:ext cx="6705600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53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6ae49f3-829e-48a4-b770-42088e17cf9e" xsi:nil="true"/>
    <lcf76f155ced4ddcb4097134ff3c332f xmlns="25bce31e-210f-4595-b6f1-ad167b62b96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069515C4C01E4AB51222EDC3AFCB3B" ma:contentTypeVersion="12" ma:contentTypeDescription="Create a new document." ma:contentTypeScope="" ma:versionID="b732e9f9d94ac8fa5705c2a7aac645f5">
  <xsd:schema xmlns:xsd="http://www.w3.org/2001/XMLSchema" xmlns:xs="http://www.w3.org/2001/XMLSchema" xmlns:p="http://schemas.microsoft.com/office/2006/metadata/properties" xmlns:ns2="25bce31e-210f-4595-b6f1-ad167b62b966" xmlns:ns3="16ae49f3-829e-48a4-b770-42088e17cf9e" targetNamespace="http://schemas.microsoft.com/office/2006/metadata/properties" ma:root="true" ma:fieldsID="821c91d6c7bd34a821fa9129b496a4f1" ns2:_="" ns3:_="">
    <xsd:import namespace="25bce31e-210f-4595-b6f1-ad167b62b966"/>
    <xsd:import namespace="16ae49f3-829e-48a4-b770-42088e17cf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bce31e-210f-4595-b6f1-ad167b62b9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15d4c797-396b-422f-9324-c7326d1857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ae49f3-829e-48a4-b770-42088e17cf9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e6b1b432-1b3f-4e3d-84fa-547afe762041}" ma:internalName="TaxCatchAll" ma:showField="CatchAllData" ma:web="16ae49f3-829e-48a4-b770-42088e17cf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CB172B-5F67-437B-9425-846A132CEE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B350E6-D1BB-45B3-8DC8-7DEB6F108C1E}">
  <ds:schemaRefs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6ae49f3-829e-48a4-b770-42088e17cf9e"/>
    <ds:schemaRef ds:uri="25bce31e-210f-4595-b6f1-ad167b62b96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9C61603-6598-4818-A971-57B9B8C4FE1B}">
  <ds:schemaRefs>
    <ds:schemaRef ds:uri="16ae49f3-829e-48a4-b770-42088e17cf9e"/>
    <ds:schemaRef ds:uri="25bce31e-210f-4595-b6f1-ad167b62b96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298</Words>
  <Application>Microsoft Office PowerPoint</Application>
  <PresentationFormat>Widescreen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Cera Round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</dc:title>
  <dc:creator/>
  <cp:lastModifiedBy>Martha Evans</cp:lastModifiedBy>
  <cp:revision>1</cp:revision>
  <dcterms:created xsi:type="dcterms:W3CDTF">2023-08-07T12:59:53Z</dcterms:created>
  <dcterms:modified xsi:type="dcterms:W3CDTF">2023-09-03T22:34:18Z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0x010100CC069515C4C01E4AB51222EDC3AFCB3B</vt:lpwstr>
  </property>
  <property fmtid="{D5CDD505-2E9C-101B-9397-08002B2CF9AE}" pid="3" name="MediaServiceImageTags">
    <vt:lpwstr/>
  </property>
</Properties>
</file>