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Open Sans Bold" charset="1" panose="020B0806030504020204"/>
      <p:regular r:id="rId10"/>
    </p:embeddedFont>
    <p:embeddedFont>
      <p:font typeface="Playwrite US Modern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45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6055" t="0" r="16055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355596" y="3924300"/>
            <a:ext cx="6903704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3073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3 Pillars of Sikhism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3B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2810" t="0" r="22810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565310" y="2106936"/>
            <a:ext cx="8446769" cy="861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This means ‘Repeating and remembering God's name.’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Sikhs believe you should always keep God in your heart and mind. 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Nam Japna can be performed either silently (by repeating ‘Waheguru’ in the head) or aloud. Sikhs believe Naam Japna helps them to become less selfish (manmukh) and more God-centred (gurmukh).</a:t>
            </a:r>
          </a:p>
          <a:p>
            <a:pPr algn="l">
              <a:lnSpc>
                <a:spcPts val="4199"/>
              </a:lnSpc>
            </a:pPr>
          </a:p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565310" y="419100"/>
            <a:ext cx="6903704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3073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Naam Japna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7B5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03356" y="0"/>
            <a:ext cx="12847356" cy="10424161"/>
            <a:chOff x="0" y="0"/>
            <a:chExt cx="17129808" cy="1389888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8992" t="0" r="8992" b="0"/>
            <a:stretch>
              <a:fillRect/>
            </a:stretch>
          </p:blipFill>
          <p:spPr>
            <a:xfrm flipH="false" flipV="false">
              <a:off x="0" y="0"/>
              <a:ext cx="17129808" cy="13898882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565310" y="2106936"/>
            <a:ext cx="8446769" cy="587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This means doing something honest, truthful and that will help others.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‘To work and earn by the sweat of the brow in a honest way, to live a family way of life, and practice truthfulness and honesty in all dealings’</a:t>
            </a:r>
          </a:p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565310" y="419100"/>
            <a:ext cx="6903704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3073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Kirat Karni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91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03356" y="0"/>
            <a:ext cx="12847356" cy="10424161"/>
            <a:chOff x="0" y="0"/>
            <a:chExt cx="17129808" cy="1389888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6379" t="0" r="6379" b="0"/>
            <a:stretch>
              <a:fillRect/>
            </a:stretch>
          </p:blipFill>
          <p:spPr>
            <a:xfrm flipH="false" flipV="false">
              <a:off x="0" y="0"/>
              <a:ext cx="17129808" cy="13898882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565310" y="2587000"/>
            <a:ext cx="8446769" cy="8086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This means to share the things you have.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Sikhs believe that if you are generous with others (particularly those less fortunate than yourself) it encourages compassion and love. 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013088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Sikhs believe that you should share food and eat it together to build community.</a:t>
            </a:r>
          </a:p>
          <a:p>
            <a:pPr algn="l">
              <a:lnSpc>
                <a:spcPts val="4799"/>
              </a:lnSpc>
            </a:pPr>
          </a:p>
          <a:p>
            <a:pPr algn="l">
              <a:lnSpc>
                <a:spcPts val="4799"/>
              </a:lnSpc>
            </a:pPr>
          </a:p>
          <a:p>
            <a:pPr algn="l" marL="0" indent="0" lvl="0">
              <a:lnSpc>
                <a:spcPts val="419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9565310" y="419100"/>
            <a:ext cx="769399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3073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Vand Chhakna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DAGQEbp_f7o</dc:identifier>
  <dcterms:modified xsi:type="dcterms:W3CDTF">2011-08-01T06:04:30Z</dcterms:modified>
  <cp:revision>1</cp:revision>
  <dc:title>Naam</dc:title>
</cp:coreProperties>
</file>