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300" r:id="rId3"/>
    <p:sldId id="278" r:id="rId4"/>
    <p:sldId id="352" r:id="rId5"/>
    <p:sldId id="339" r:id="rId6"/>
    <p:sldId id="340" r:id="rId7"/>
    <p:sldId id="341" r:id="rId8"/>
    <p:sldId id="342" r:id="rId9"/>
    <p:sldId id="338" r:id="rId10"/>
    <p:sldId id="309" r:id="rId11"/>
    <p:sldId id="313" r:id="rId12"/>
    <p:sldId id="314" r:id="rId13"/>
    <p:sldId id="328" r:id="rId14"/>
    <p:sldId id="323" r:id="rId15"/>
    <p:sldId id="318" r:id="rId16"/>
    <p:sldId id="319" r:id="rId17"/>
    <p:sldId id="320" r:id="rId18"/>
    <p:sldId id="357" r:id="rId19"/>
    <p:sldId id="343" r:id="rId20"/>
    <p:sldId id="353" r:id="rId21"/>
    <p:sldId id="333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1B2E8"/>
    <a:srgbClr val="A66BD3"/>
    <a:srgbClr val="FF0066"/>
    <a:srgbClr val="000066"/>
    <a:srgbClr val="F4DED8"/>
    <a:srgbClr val="FFFFFF"/>
    <a:srgbClr val="F1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50AD2-BBF1-7FF9-DB9B-F572FCF6D796}" v="56" dt="2022-11-07T19:35:43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3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S::c.tatton@lsf.org::b9bbc01a-4a73-4acb-9616-b5cc44baf377" providerId="AD" clId="Web-{1F650AD2-BBF1-7FF9-DB9B-F572FCF6D796}"/>
    <pc:docChg chg="delSld modSld">
      <pc:chgData name="C. Tatton" userId="S::c.tatton@lsf.org::b9bbc01a-4a73-4acb-9616-b5cc44baf377" providerId="AD" clId="Web-{1F650AD2-BBF1-7FF9-DB9B-F572FCF6D796}" dt="2022-11-07T19:35:36.593" v="49" actId="20577"/>
      <pc:docMkLst>
        <pc:docMk/>
      </pc:docMkLst>
      <pc:sldChg chg="addSp modSp">
        <pc:chgData name="C. Tatton" userId="S::c.tatton@lsf.org::b9bbc01a-4a73-4acb-9616-b5cc44baf377" providerId="AD" clId="Web-{1F650AD2-BBF1-7FF9-DB9B-F572FCF6D796}" dt="2022-11-07T19:34:35.482" v="43" actId="20577"/>
        <pc:sldMkLst>
          <pc:docMk/>
          <pc:sldMk cId="0" sldId="278"/>
        </pc:sldMkLst>
        <pc:spChg chg="add mod">
          <ac:chgData name="C. Tatton" userId="S::c.tatton@lsf.org::b9bbc01a-4a73-4acb-9616-b5cc44baf377" providerId="AD" clId="Web-{1F650AD2-BBF1-7FF9-DB9B-F572FCF6D796}" dt="2022-11-07T19:33:32.152" v="6" actId="20577"/>
          <ac:spMkLst>
            <pc:docMk/>
            <pc:sldMk cId="0" sldId="278"/>
            <ac:spMk id="2" creationId="{F7BB39AF-EEA2-E904-3660-FF57B450ECE9}"/>
          </ac:spMkLst>
        </pc:spChg>
        <pc:spChg chg="mod">
          <ac:chgData name="C. Tatton" userId="S::c.tatton@lsf.org::b9bbc01a-4a73-4acb-9616-b5cc44baf377" providerId="AD" clId="Web-{1F650AD2-BBF1-7FF9-DB9B-F572FCF6D796}" dt="2022-11-07T19:34:35.482" v="43" actId="20577"/>
          <ac:spMkLst>
            <pc:docMk/>
            <pc:sldMk cId="0" sldId="278"/>
            <ac:spMk id="5124" creationId="{62313801-A360-5E8E-CC26-5B28046910B7}"/>
          </ac:spMkLst>
        </pc:spChg>
      </pc:sldChg>
      <pc:sldChg chg="modSp">
        <pc:chgData name="C. Tatton" userId="S::c.tatton@lsf.org::b9bbc01a-4a73-4acb-9616-b5cc44baf377" providerId="AD" clId="Web-{1F650AD2-BBF1-7FF9-DB9B-F572FCF6D796}" dt="2022-11-07T19:35:36.593" v="49" actId="20577"/>
        <pc:sldMkLst>
          <pc:docMk/>
          <pc:sldMk cId="0" sldId="352"/>
        </pc:sldMkLst>
        <pc:spChg chg="mod">
          <ac:chgData name="C. Tatton" userId="S::c.tatton@lsf.org::b9bbc01a-4a73-4acb-9616-b5cc44baf377" providerId="AD" clId="Web-{1F650AD2-BBF1-7FF9-DB9B-F572FCF6D796}" dt="2022-11-07T19:35:36.593" v="49" actId="20577"/>
          <ac:spMkLst>
            <pc:docMk/>
            <pc:sldMk cId="0" sldId="352"/>
            <ac:spMk id="9239" creationId="{763AE105-A338-13DE-C852-FE008EC3225C}"/>
          </ac:spMkLst>
        </pc:spChg>
      </pc:sldChg>
      <pc:sldChg chg="del">
        <pc:chgData name="C. Tatton" userId="S::c.tatton@lsf.org::b9bbc01a-4a73-4acb-9616-b5cc44baf377" providerId="AD" clId="Web-{1F650AD2-BBF1-7FF9-DB9B-F572FCF6D796}" dt="2022-11-07T19:34:41.826" v="45"/>
        <pc:sldMkLst>
          <pc:docMk/>
          <pc:sldMk cId="0" sldId="354"/>
        </pc:sldMkLst>
      </pc:sldChg>
      <pc:sldChg chg="del">
        <pc:chgData name="C. Tatton" userId="S::c.tatton@lsf.org::b9bbc01a-4a73-4acb-9616-b5cc44baf377" providerId="AD" clId="Web-{1F650AD2-BBF1-7FF9-DB9B-F572FCF6D796}" dt="2022-11-07T19:34:41.826" v="44"/>
        <pc:sldMkLst>
          <pc:docMk/>
          <pc:sldMk cId="0" sldId="355"/>
        </pc:sldMkLst>
      </pc:sldChg>
      <pc:sldChg chg="del">
        <pc:chgData name="C. Tatton" userId="S::c.tatton@lsf.org::b9bbc01a-4a73-4acb-9616-b5cc44baf377" providerId="AD" clId="Web-{1F650AD2-BBF1-7FF9-DB9B-F572FCF6D796}" dt="2022-11-07T19:35:27.843" v="46"/>
        <pc:sldMkLst>
          <pc:docMk/>
          <pc:sldMk cId="0" sldId="3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0AF0AE-9AA0-5858-EEF3-D9355318C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F5657-ECC8-A463-0DAF-1AAEBE71C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92C383-FD49-8360-28F1-E548ED182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FECE3-F025-41F3-A070-229563F033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11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E21315-B623-1762-6788-2909613D1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0112E3-54F3-5DAC-1D17-AE3FAEAE4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E24A05-1D3E-48D9-76D4-EC8154F55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862A6-397B-4AAB-B8B5-E485675505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45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347EDE-0F24-B82A-1A5F-3335FA1D5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E8F002-3BBF-22DA-190C-8036C1DEE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86C9C-81BA-B2A4-8BB2-DF326FDCD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806ED-C72A-4828-8CD7-1ABF781995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705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AB0E0A-E340-823D-840F-74AD51F2A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658245-DC2A-A1F4-DD81-573B64BD9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6FFE37-815B-2F1E-A354-83A797FED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70B25-542D-49A5-BA70-9D477296AE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0425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991664-C097-4ED7-DB95-7004EB21E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AFE8AA-EAE8-6DDD-FD16-67FD1EE30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1951F6-B262-621D-05CB-4A6731C6D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3903E-9E92-4C38-B292-2D08133C3AA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39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0D435CA8-6A58-7679-4DD4-26DD70A8B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8B4081DC-9EE5-74D0-D52A-92C5CA709A92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776D3980-2C30-DE98-82EE-36C3892A4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16974544-4A35-29F0-8B63-B312250A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A4158855-5CEC-1EEF-986A-DF1C730CB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78D4C24-4244-66D9-565F-03E07F7D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F412874C-B6AA-F968-65AA-8DBCA8A57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853113E0-3A12-C30C-9AEF-844B510C3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FD867C86-B66E-6DA4-42A0-7531E5044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A07578BC-900D-5836-BF25-4256A49DB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FE4465CF-736C-C463-420D-028868EA8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DA487B99-4731-9C1A-2CD5-B9E84211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89592B71-B581-352E-84B0-500903B16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A00897F5-D23A-C8F1-B464-7527E044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8344CD0F-6A52-A827-6473-93D053035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5B49B18F-F2A2-F641-432F-19F83BA73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667FC36E-DEEC-DCB2-D581-F52AD9470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32A56ABB-2E0C-F10C-3604-B4F2F1649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94E8DAC2-E117-FBEC-3DBA-FE1C1DAF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3E31CC2B-F5C1-98B6-73D7-8F2008CA1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1B3F1525-78AB-F9DF-46FC-89B447D97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C0365F56-008B-8534-A539-F881FD38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4C64A3CE-F85A-E78F-7F5F-041CD08A8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2001DC04-0D99-C7E1-62DA-4B0B50EAC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0CE5A809-6829-8212-B406-135BE8469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28FDF0D2-7ECE-9E18-79BB-20D08BC99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3323DD83-7CB4-81DB-2185-ACE9C06BF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A37EBC51-7FF4-C9BB-BD92-C8C23F57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1B88FF28-29BE-725A-ED9F-D9E34240D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F9D3FE11-24AA-1D47-F266-235E53306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6C604C05-20D9-D63B-34B3-62350D909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4487D852-113C-67D3-6BC8-1ED5FC660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C420188A-AA8E-472B-9271-20BFCD23C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D56DD598-81D6-C675-5A16-7AE050C7A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10B5BE0E-B6EE-48F2-06B8-813D24478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7B07AD26-7C10-F7D0-5AD8-E82EFC3D2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B7121C0D-AACD-0518-FF36-021464CB6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6F4E8-3685-4D16-A508-02921157B9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73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886D58-A7CD-3D53-A18A-A6817238C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7FE0FF-2163-DEC9-0A3A-B030C0F6F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462279F-4240-33CA-F8F7-3D8708086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F710F-9ACA-4172-ACCA-62DEB9E15BA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598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FB785E-1579-C039-FD13-10F693714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ADE3AF-3A58-93BB-8484-0E8FB68DA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7B094B-9BE1-C62B-220A-D4D53EA5D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2C737-91AD-4571-8AD9-20B8DDD049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479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321D8-CDB2-46F1-791B-9DE3B5D33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ABC31D-5707-6B3E-1B75-0353D198B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80AFE9-40CD-CE9A-D8B4-79B340347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0632B-3362-4D56-BB85-7FF04E9EAC9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5113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FE041C-3A76-2C32-5E81-B54A6D7A0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9D653CC-CFF0-0B1C-7965-8C11CC61F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A2BB9A1-CC61-FF74-5D05-BBF5895D2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A4C2-7D99-4505-8DC2-4F15F50DB4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441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5970B4-3AEE-F0FD-595B-C77EEB47B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7A4D1E-A0FB-B54A-0DBB-7391A664B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5F12C1D-6743-9B46-D13C-45F90B8B5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8D4C6-EF71-4BA0-AE72-12A9BCB130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563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02B6F5-4688-4632-A86E-7820AC064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BD47C4-1587-089C-F16B-16AB7E00E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AABA09-4E58-192A-E347-2A788E4A5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254BF-987F-4B4A-B40A-2BE966FABA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0652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9BF308B-235D-9089-FB37-899A57918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6AB6056-A200-B1F7-2DFA-FA114F7CD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F94407F-80FD-788C-8DD1-BAFFC49CC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B4459-D5BD-4636-B656-E0685A2B81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5148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32AAFA-1EEC-108C-0F4B-0DF92421B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8DA1F-0DBB-BCC4-BC2A-66EC237F98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25B07B9-695E-2B62-7623-9BAA77CFD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14175-DF7D-4D4F-96FE-F917035DB4E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206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BF375D-686A-6947-7BE4-CE35A84F5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3F66A4-25CC-2C0D-B949-8DBC9508F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407CA3E-38F3-A7DC-B945-8B3A89688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C07CF-5867-45DC-A503-78534D4330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9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4DE35A-2EE8-673F-5744-0C745C413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362F92-2D6F-1C11-3E0D-D5C34BDBF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04CBDE2-7E20-B092-C336-1A769663E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57F82-71B0-4F7A-898A-B949E3D300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5060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2CBCA0-4B6C-117D-87FB-6B7CDD8C8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B5FBA7-5CF4-82FE-3842-4B184E7A4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2854546-B568-B497-0D37-39E9AD67F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BBDD0-D6FB-4D35-9D09-1060CA31589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858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305DE-CF99-88F7-CCD0-1090FBBA0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6CB00-F930-5AA2-DEE0-5943B42EC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CB2B2-5F3A-2DCD-7773-7DD84FCBF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AF026-D747-4D97-BA6A-423915E8D0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287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6DA73D-7034-4FAD-205A-61E2AA9C6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F3688-E2D8-5E7C-9F82-D6DE3403C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CF5C6-7868-EBD8-A826-7990FE57B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E7D97-FBC2-4E14-A343-D1ABC0590C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20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F97C3-40B7-7A5C-9DA0-BCE290624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1515B0-3F76-11C0-52B8-F02367412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8D0A5E-9056-6329-629C-47F05A2AD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E080B-B501-44E0-81BB-6359FBE424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3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3F402A-5A0F-EC92-56A5-C3BF1452B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E6B47C-49A7-1802-F25B-D8D95893B1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5BEE9C-3E11-7C82-ABC1-115FA5B8A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AAF4F-CA47-45E5-8CED-2D8A891737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530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408ACE-F0DE-6974-B658-CA6AE5153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D30B49-C3AE-6FB7-1DFB-D5A296AFA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634188-7A0C-4D28-1410-DE7A4C2BB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395A7-FD32-4E4C-86E9-2148F83F34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387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146CA-252D-3184-E186-DCE4ACD54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F527AE-B728-5D7D-FCB2-40A6D6037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BC00EF-ED95-D7D5-126F-8E3301A7B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BBCD7-F702-4E91-BD77-48750CBF08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53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2E658-BB4E-861B-2A97-219C80835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466E6-1977-96C0-A083-BAEECC714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B394A-1F10-0571-97D9-D5F4FEB52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C60C0-5345-4D52-99A7-CDF24618965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36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717B54-52BF-EB3B-1939-FFC1E9151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1CE300-090D-FFB1-C782-ED8C7B3B1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EA69CB-1C57-F2DB-8101-7FEACE937F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246BA1-0AE5-40B7-169B-F7469EDC6F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108710-5F3C-9307-8B1E-C08B1D1330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3757319-F822-49DB-8B4B-DA56A93DF6C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:a16="http://schemas.microsoft.com/office/drawing/2014/main" id="{5E55E0CB-0C09-D07D-D2D0-500FA6A34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9094471-3164-0370-6D7E-1C1C0E875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03DF154-ED61-0B31-63DA-2CE0DAC15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D824BB4D-6771-B2F7-953B-425F7098E1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5B86EFC1-6A66-F7BC-6475-5728561363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916CA9CF-3D01-A4E7-66E4-85165B2502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2E7BB30-3463-4412-A9E2-43E5AF2F526E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33BCC3C0-E2F1-8086-3F66-AD54471AEC2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>
              <a:extLst>
                <a:ext uri="{FF2B5EF4-FFF2-40B4-BE49-F238E27FC236}">
                  <a16:creationId xmlns:a16="http://schemas.microsoft.com/office/drawing/2014/main" id="{56AE33B9-71A7-33B0-A99D-DD38B6402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58" name="Oval 10">
              <a:extLst>
                <a:ext uri="{FF2B5EF4-FFF2-40B4-BE49-F238E27FC236}">
                  <a16:creationId xmlns:a16="http://schemas.microsoft.com/office/drawing/2014/main" id="{4F368CA3-A9F7-D6C0-70DB-A93541925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59" name="Oval 11">
              <a:extLst>
                <a:ext uri="{FF2B5EF4-FFF2-40B4-BE49-F238E27FC236}">
                  <a16:creationId xmlns:a16="http://schemas.microsoft.com/office/drawing/2014/main" id="{B79AAB54-9E84-7FAF-4EAD-44E9E577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0" name="Oval 12">
              <a:extLst>
                <a:ext uri="{FF2B5EF4-FFF2-40B4-BE49-F238E27FC236}">
                  <a16:creationId xmlns:a16="http://schemas.microsoft.com/office/drawing/2014/main" id="{A617E108-8DCB-8280-FB58-B3920FF1C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1" name="Oval 13">
              <a:extLst>
                <a:ext uri="{FF2B5EF4-FFF2-40B4-BE49-F238E27FC236}">
                  <a16:creationId xmlns:a16="http://schemas.microsoft.com/office/drawing/2014/main" id="{7DA1039C-5104-22A8-EF4D-C4DAF3D8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2" name="Oval 14">
              <a:extLst>
                <a:ext uri="{FF2B5EF4-FFF2-40B4-BE49-F238E27FC236}">
                  <a16:creationId xmlns:a16="http://schemas.microsoft.com/office/drawing/2014/main" id="{BD4D5DDD-E3EA-159E-39A9-0BA15D860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3" name="Oval 15">
              <a:extLst>
                <a:ext uri="{FF2B5EF4-FFF2-40B4-BE49-F238E27FC236}">
                  <a16:creationId xmlns:a16="http://schemas.microsoft.com/office/drawing/2014/main" id="{A7A1E3F7-A70F-F21A-98BB-E0A9F0A26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4" name="Oval 16">
              <a:extLst>
                <a:ext uri="{FF2B5EF4-FFF2-40B4-BE49-F238E27FC236}">
                  <a16:creationId xmlns:a16="http://schemas.microsoft.com/office/drawing/2014/main" id="{5AEA38B3-9E60-27E1-295E-A94314932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5" name="Oval 17">
              <a:extLst>
                <a:ext uri="{FF2B5EF4-FFF2-40B4-BE49-F238E27FC236}">
                  <a16:creationId xmlns:a16="http://schemas.microsoft.com/office/drawing/2014/main" id="{4E7738AC-C5EF-C951-5536-A54EF743A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6" name="Oval 18">
              <a:extLst>
                <a:ext uri="{FF2B5EF4-FFF2-40B4-BE49-F238E27FC236}">
                  <a16:creationId xmlns:a16="http://schemas.microsoft.com/office/drawing/2014/main" id="{3F9BD5BB-4C80-C611-CD0B-BAAAB2336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7" name="Oval 19">
              <a:extLst>
                <a:ext uri="{FF2B5EF4-FFF2-40B4-BE49-F238E27FC236}">
                  <a16:creationId xmlns:a16="http://schemas.microsoft.com/office/drawing/2014/main" id="{7693EB74-A1AD-39EF-D352-4676BE5C7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8" name="Oval 20">
              <a:extLst>
                <a:ext uri="{FF2B5EF4-FFF2-40B4-BE49-F238E27FC236}">
                  <a16:creationId xmlns:a16="http://schemas.microsoft.com/office/drawing/2014/main" id="{340AA6DB-F48D-B8C7-E88C-4E518E9FD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9" name="Oval 21">
              <a:extLst>
                <a:ext uri="{FF2B5EF4-FFF2-40B4-BE49-F238E27FC236}">
                  <a16:creationId xmlns:a16="http://schemas.microsoft.com/office/drawing/2014/main" id="{C98D0E14-8133-DDD9-6BC8-65ACD24C9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0" name="Oval 22">
              <a:extLst>
                <a:ext uri="{FF2B5EF4-FFF2-40B4-BE49-F238E27FC236}">
                  <a16:creationId xmlns:a16="http://schemas.microsoft.com/office/drawing/2014/main" id="{F7D4E926-245B-855F-4E7C-AC8C89FC4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1" name="Oval 23">
              <a:extLst>
                <a:ext uri="{FF2B5EF4-FFF2-40B4-BE49-F238E27FC236}">
                  <a16:creationId xmlns:a16="http://schemas.microsoft.com/office/drawing/2014/main" id="{5514EAB2-68F2-7F9B-CF8D-BB20B8FDA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2" name="Oval 24">
              <a:extLst>
                <a:ext uri="{FF2B5EF4-FFF2-40B4-BE49-F238E27FC236}">
                  <a16:creationId xmlns:a16="http://schemas.microsoft.com/office/drawing/2014/main" id="{06A85391-B1C0-4B04-EFD2-0DDE8613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3" name="Oval 25">
              <a:extLst>
                <a:ext uri="{FF2B5EF4-FFF2-40B4-BE49-F238E27FC236}">
                  <a16:creationId xmlns:a16="http://schemas.microsoft.com/office/drawing/2014/main" id="{61D46020-BB84-E13B-35FD-20EA4DF6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4" name="Oval 26">
              <a:extLst>
                <a:ext uri="{FF2B5EF4-FFF2-40B4-BE49-F238E27FC236}">
                  <a16:creationId xmlns:a16="http://schemas.microsoft.com/office/drawing/2014/main" id="{992E498A-F1E7-AE83-7183-FC03924F4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5" name="Oval 27">
              <a:extLst>
                <a:ext uri="{FF2B5EF4-FFF2-40B4-BE49-F238E27FC236}">
                  <a16:creationId xmlns:a16="http://schemas.microsoft.com/office/drawing/2014/main" id="{7CCE3ABC-B005-B9ED-381E-70FACDF19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6" name="Oval 28">
              <a:extLst>
                <a:ext uri="{FF2B5EF4-FFF2-40B4-BE49-F238E27FC236}">
                  <a16:creationId xmlns:a16="http://schemas.microsoft.com/office/drawing/2014/main" id="{8B0F7FFE-751A-7895-ED83-743DF15C1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7" name="Oval 29">
              <a:extLst>
                <a:ext uri="{FF2B5EF4-FFF2-40B4-BE49-F238E27FC236}">
                  <a16:creationId xmlns:a16="http://schemas.microsoft.com/office/drawing/2014/main" id="{D29A2856-B251-0D03-A7A4-93F0AA7A0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8" name="Oval 30">
              <a:extLst>
                <a:ext uri="{FF2B5EF4-FFF2-40B4-BE49-F238E27FC236}">
                  <a16:creationId xmlns:a16="http://schemas.microsoft.com/office/drawing/2014/main" id="{BA938A02-9D7F-1234-A533-629FF1BC7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9" name="Oval 31">
              <a:extLst>
                <a:ext uri="{FF2B5EF4-FFF2-40B4-BE49-F238E27FC236}">
                  <a16:creationId xmlns:a16="http://schemas.microsoft.com/office/drawing/2014/main" id="{97CC7EE1-F4EC-2A92-CB8A-8063E0532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0" name="Oval 32">
              <a:extLst>
                <a:ext uri="{FF2B5EF4-FFF2-40B4-BE49-F238E27FC236}">
                  <a16:creationId xmlns:a16="http://schemas.microsoft.com/office/drawing/2014/main" id="{0E9962F8-8EC0-EBB4-CA23-8EF69355F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1" name="Oval 33">
              <a:extLst>
                <a:ext uri="{FF2B5EF4-FFF2-40B4-BE49-F238E27FC236}">
                  <a16:creationId xmlns:a16="http://schemas.microsoft.com/office/drawing/2014/main" id="{5D9098CA-1C01-8CC8-004E-121B847C2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2" name="Oval 34">
              <a:extLst>
                <a:ext uri="{FF2B5EF4-FFF2-40B4-BE49-F238E27FC236}">
                  <a16:creationId xmlns:a16="http://schemas.microsoft.com/office/drawing/2014/main" id="{649FF6D7-8BC0-8E7B-ECD1-D8E8DC60B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3" name="Oval 35">
              <a:extLst>
                <a:ext uri="{FF2B5EF4-FFF2-40B4-BE49-F238E27FC236}">
                  <a16:creationId xmlns:a16="http://schemas.microsoft.com/office/drawing/2014/main" id="{E5A13349-1163-283C-0F5E-B8D85BB7C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4" name="Oval 36">
              <a:extLst>
                <a:ext uri="{FF2B5EF4-FFF2-40B4-BE49-F238E27FC236}">
                  <a16:creationId xmlns:a16="http://schemas.microsoft.com/office/drawing/2014/main" id="{E547A653-169A-9E3A-A399-07E82CB2B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5" name="Oval 37">
              <a:extLst>
                <a:ext uri="{FF2B5EF4-FFF2-40B4-BE49-F238E27FC236}">
                  <a16:creationId xmlns:a16="http://schemas.microsoft.com/office/drawing/2014/main" id="{6E2BF9A1-ABAD-3EF8-B3A4-F37913713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6" name="Oval 38">
              <a:extLst>
                <a:ext uri="{FF2B5EF4-FFF2-40B4-BE49-F238E27FC236}">
                  <a16:creationId xmlns:a16="http://schemas.microsoft.com/office/drawing/2014/main" id="{2D4E1B39-B1A3-3E3D-792E-BF357F2F3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7" name="Oval 39">
              <a:extLst>
                <a:ext uri="{FF2B5EF4-FFF2-40B4-BE49-F238E27FC236}">
                  <a16:creationId xmlns:a16="http://schemas.microsoft.com/office/drawing/2014/main" id="{D8FC5F5D-E820-C196-C40E-5E989211E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../../resources/Hello,%20China/Hello%20China%20-%20&#31532;69&#38598;%20Name%20&#22995;&#21517;.mp4" TargetMode="Externa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C:\Users\yu\Desktop\&#35838;&#20214;&#20320;&#22909;\&#21151;&#22827;&#19982;&#20070;&#27861;.sw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resources/Hello,%20China/Hello%20China%20-%20&#31532;69&#38598;%20Name%20&#22995;&#21517;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ello%20China%20-%20&#31532;92&#38598;%20Chinese%20Characters%20&#27721;&#23383;.mp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thumb/7/7f/%E6%B0%B8-order.gif/150px-%E6%B0%B8-order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hyperlink" Target="http://www.youtube.com/watch?v=guPhGS4__i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&#21483;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4499633_232451239000_2.jpg">
            <a:hlinkClick r:id="rId2" action="ppaction://hlinkfile"/>
            <a:extLst>
              <a:ext uri="{FF2B5EF4-FFF2-40B4-BE49-F238E27FC236}">
                <a16:creationId xmlns:a16="http://schemas.microsoft.com/office/drawing/2014/main" id="{DEDF3C35-B3A2-4150-347B-53C91322D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4958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7">
            <a:extLst>
              <a:ext uri="{FF2B5EF4-FFF2-40B4-BE49-F238E27FC236}">
                <a16:creationId xmlns:a16="http://schemas.microsoft.com/office/drawing/2014/main" id="{B31AD9D5-32C4-5744-F5C1-0AC563F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9530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>
                <a:solidFill>
                  <a:srgbClr val="3333CC"/>
                </a:solidFill>
              </a:rPr>
              <a:t>       </a:t>
            </a:r>
            <a:r>
              <a:rPr lang="en-US" altLang="zh-CN" sz="3200">
                <a:solidFill>
                  <a:srgbClr val="000066"/>
                </a:solidFill>
              </a:rPr>
              <a:t>xìng     míng</a:t>
            </a:r>
            <a:r>
              <a:rPr lang="zh-CN" altLang="en-US" sz="3600"/>
              <a:t>　</a:t>
            </a:r>
            <a:br>
              <a:rPr lang="zh-CN" altLang="en-US" sz="3600"/>
            </a:br>
            <a:r>
              <a:rPr lang="zh-CN" altLang="en-US" sz="3600"/>
              <a:t>   </a:t>
            </a:r>
            <a:r>
              <a:rPr lang="zh-CN" altLang="en-US" sz="11500" b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姓名</a:t>
            </a:r>
            <a:r>
              <a:rPr lang="zh-CN" altLang="en-US" sz="1150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zh-CN" altLang="en-US" sz="960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/>
              <a:t>          </a:t>
            </a:r>
            <a:r>
              <a:rPr lang="en-US" altLang="zh-CN" sz="3600"/>
              <a:t>Name</a:t>
            </a:r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E6A8C389-4F1B-D272-1466-0487EC1B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/>
              <a:t>Lesson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2AEFD3-8289-075D-FE2A-80A3F4FCA1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6387" name="Picture 3" descr="W020101126358283525297">
            <a:extLst>
              <a:ext uri="{FF2B5EF4-FFF2-40B4-BE49-F238E27FC236}">
                <a16:creationId xmlns:a16="http://schemas.microsoft.com/office/drawing/2014/main" id="{5E7A2835-64AF-4F48-C11F-2FEE0FB82F3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8600"/>
            <a:ext cx="4899025" cy="4525963"/>
          </a:xfrm>
          <a:noFill/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E36C2CEE-8464-529D-A53D-A92F41A69D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19200" y="5181600"/>
            <a:ext cx="8229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ea typeface="微软雅黑" panose="020B0503020204020204" pitchFamily="34" charset="-122"/>
              </a:rPr>
              <a:t>Tā ji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à</a:t>
            </a:r>
            <a:r>
              <a:rPr lang="zh-CN" altLang="en-US" sz="3600" b="1">
                <a:solidFill>
                  <a:schemeClr val="bg1"/>
                </a:solidFill>
                <a:ea typeface="微软雅黑" panose="020B0503020204020204" pitchFamily="34" charset="-122"/>
              </a:rPr>
              <a:t>o </a:t>
            </a:r>
            <a:br>
              <a:rPr lang="zh-CN" altLang="en-US" sz="3600" b="1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zh-CN" altLang="en-US" sz="3600" b="1">
                <a:solidFill>
                  <a:schemeClr val="bg1"/>
                </a:solidFill>
                <a:ea typeface="微软雅黑" panose="020B0503020204020204" pitchFamily="34" charset="-122"/>
              </a:rPr>
              <a:t>他  叫    ...... 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F4FC5AD7-D0F9-E711-7AE4-AFDBD6A7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029200"/>
            <a:ext cx="4191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0066"/>
                </a:solidFill>
              </a:rPr>
              <a:t>  Tā     jiào</a:t>
            </a:r>
            <a:r>
              <a:rPr lang="zh-CN" altLang="en-US">
                <a:solidFill>
                  <a:srgbClr val="000066"/>
                </a:solidFill>
              </a:rPr>
              <a:t> </a:t>
            </a:r>
            <a:br>
              <a:rPr lang="zh-CN" altLang="en-US" sz="4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7200" b="1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他叫</a:t>
            </a:r>
            <a:r>
              <a:rPr lang="en-US" altLang="zh-CN" sz="7200" b="1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7200" b="1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6000" b="1">
              <a:solidFill>
                <a:srgbClr val="000066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DC53F34-B23A-36E9-914F-1FA76351BD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7411" name="Picture 3" descr="20120808144548754">
            <a:extLst>
              <a:ext uri="{FF2B5EF4-FFF2-40B4-BE49-F238E27FC236}">
                <a16:creationId xmlns:a16="http://schemas.microsoft.com/office/drawing/2014/main" id="{2B95DE04-556C-7EDF-663F-5089311F9C9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57200"/>
            <a:ext cx="5762625" cy="4298950"/>
          </a:xfrm>
          <a:noFill/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B5E76DCC-1554-2225-2A7B-56B4C14A95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667000" y="5105400"/>
            <a:ext cx="6248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3600">
                <a:solidFill>
                  <a:srgbClr val="000066"/>
                </a:solidFill>
                <a:ea typeface="微软雅黑" panose="020B0503020204020204" pitchFamily="34" charset="-122"/>
              </a:rPr>
              <a:t>Tā   jiào </a:t>
            </a:r>
            <a:br>
              <a:rPr lang="zh-CN" altLang="en-US" sz="3600" b="1">
                <a:solidFill>
                  <a:srgbClr val="000066"/>
                </a:solidFill>
                <a:ea typeface="微软雅黑" panose="020B0503020204020204" pitchFamily="34" charset="-122"/>
              </a:rPr>
            </a:br>
            <a:r>
              <a:rPr lang="zh-CN" altLang="en-US" sz="7200" b="1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他叫</a:t>
            </a:r>
            <a:r>
              <a:rPr lang="en-US" altLang="zh-CN" sz="7200" b="1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7200" b="1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6000" b="1">
              <a:solidFill>
                <a:srgbClr val="FF0066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B55D983-946C-8415-8253-0E9440004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F448483-2EA5-D4D6-713A-34D99D8F4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5257800"/>
            <a:ext cx="4419600" cy="1600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66"/>
                </a:solidFill>
              </a:rPr>
              <a:t> Tā jiào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66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她叫</a:t>
            </a:r>
            <a:r>
              <a:rPr lang="en-US" altLang="zh-CN" sz="66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66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6600" b="1">
              <a:solidFill>
                <a:srgbClr val="FF0066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CN" altLang="en-US" sz="6000" b="1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8436" name="Picture 7" descr="104346454">
            <a:extLst>
              <a:ext uri="{FF2B5EF4-FFF2-40B4-BE49-F238E27FC236}">
                <a16:creationId xmlns:a16="http://schemas.microsoft.com/office/drawing/2014/main" id="{739F8D26-1846-CB4F-DAB0-70BB0463D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34893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EE802CB-3F93-E264-5A84-33AD8AE960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1920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4000"/>
              <a:t>Guess Game：</a:t>
            </a:r>
            <a:br>
              <a:rPr lang="en-GB" altLang="zh-CN" sz="4000"/>
            </a:br>
            <a:r>
              <a:rPr lang="zh-CN" altLang="en-US" sz="6000" b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en-US" altLang="zh-CN" sz="6000" b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6000" b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她</a:t>
            </a:r>
            <a:r>
              <a:rPr lang="zh-CN" altLang="en-US" sz="6000" b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叫</a:t>
            </a:r>
            <a:r>
              <a:rPr lang="zh-CN" altLang="en-US" sz="6000" b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什么？</a:t>
            </a:r>
            <a:br>
              <a:rPr lang="en-US" altLang="zh-CN" sz="4000"/>
            </a:br>
            <a:r>
              <a:rPr lang="zh-CN" altLang="en-US" sz="2800">
                <a:solidFill>
                  <a:srgbClr val="0070C0"/>
                </a:solidFill>
              </a:rPr>
              <a:t>W</a:t>
            </a:r>
            <a:r>
              <a:rPr lang="en-US" altLang="zh-CN" sz="2800">
                <a:solidFill>
                  <a:srgbClr val="0070C0"/>
                </a:solidFill>
              </a:rPr>
              <a:t>h</a:t>
            </a:r>
            <a:r>
              <a:rPr lang="en-GB" altLang="zh-CN" sz="2800">
                <a:solidFill>
                  <a:srgbClr val="0070C0"/>
                </a:solidFill>
              </a:rPr>
              <a:t>at</a:t>
            </a:r>
            <a:r>
              <a:rPr lang="en-GB" altLang="zh-CN" sz="2800">
                <a:solidFill>
                  <a:srgbClr val="002060"/>
                </a:solidFill>
              </a:rPr>
              <a:t>’s </a:t>
            </a:r>
            <a:r>
              <a:rPr lang="en-GB" altLang="zh-CN" sz="2800">
                <a:solidFill>
                  <a:srgbClr val="7030A0"/>
                </a:solidFill>
              </a:rPr>
              <a:t>his/her</a:t>
            </a:r>
            <a:r>
              <a:rPr lang="en-GB" altLang="zh-CN" sz="2800">
                <a:solidFill>
                  <a:srgbClr val="002060"/>
                </a:solidFill>
              </a:rPr>
              <a:t> name?</a:t>
            </a:r>
            <a:endParaRPr lang="zh-CN" altLang="en-US" sz="4000">
              <a:solidFill>
                <a:srgbClr val="002060"/>
              </a:solidFill>
            </a:endParaRPr>
          </a:p>
        </p:txBody>
      </p:sp>
      <p:sp>
        <p:nvSpPr>
          <p:cNvPr id="40964" name="WordArt 4">
            <a:extLst>
              <a:ext uri="{FF2B5EF4-FFF2-40B4-BE49-F238E27FC236}">
                <a16:creationId xmlns:a16="http://schemas.microsoft.com/office/drawing/2014/main" id="{878DC5FA-7CD8-179B-7AC1-317BF6B99F6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62400" y="3276600"/>
            <a:ext cx="841376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1" hangingPunct="1">
              <a:defRPr/>
            </a:pPr>
            <a:r>
              <a:rPr lang="en-US" altLang="zh-CN" sz="360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?</a:t>
            </a:r>
            <a:endParaRPr lang="zh-CN" altLang="en-US" sz="360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1200000030099126831420893283">
            <a:extLst>
              <a:ext uri="{FF2B5EF4-FFF2-40B4-BE49-F238E27FC236}">
                <a16:creationId xmlns:a16="http://schemas.microsoft.com/office/drawing/2014/main" id="{12DBDB96-1D14-4DC1-C57D-6F7BA449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1950"/>
            <a:ext cx="8208963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1">
            <a:extLst>
              <a:ext uri="{FF2B5EF4-FFF2-40B4-BE49-F238E27FC236}">
                <a16:creationId xmlns:a16="http://schemas.microsoft.com/office/drawing/2014/main" id="{E39E3876-C36A-4CCD-1799-E7114828BFC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pPr eaLnBrk="1" hangingPunct="1"/>
            <a:endParaRPr lang="zh-CN" altLang="zh-CN">
              <a:solidFill>
                <a:srgbClr val="003399"/>
              </a:solidFill>
            </a:endParaRPr>
          </a:p>
        </p:txBody>
      </p:sp>
      <p:sp>
        <p:nvSpPr>
          <p:cNvPr id="20484" name="副标题 2">
            <a:extLst>
              <a:ext uri="{FF2B5EF4-FFF2-40B4-BE49-F238E27FC236}">
                <a16:creationId xmlns:a16="http://schemas.microsoft.com/office/drawing/2014/main" id="{0491DA81-F125-5F16-4BE2-E3DE9ED52F4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68763"/>
            <a:ext cx="6400800" cy="1609725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zh-CN" altLang="zh-CN" sz="2800">
              <a:solidFill>
                <a:srgbClr val="898989"/>
              </a:solidFill>
            </a:endParaRP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4DEC817E-AB93-7B8D-CC14-196B5159E86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925" y="5518150"/>
            <a:ext cx="9075738" cy="12239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他 叫 ...... 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C85E72D3-D1C6-3CBF-DE01-CB303EFA06E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925" y="4294188"/>
            <a:ext cx="9075738" cy="12239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zh-CN" altLang="en-US" sz="3600" b="1">
                <a:ea typeface="微软雅黑" panose="020B0503020204020204" pitchFamily="34" charset="-122"/>
              </a:rPr>
            </a:b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他 叫 ...... 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8B81F74D-C5AF-600B-8D2D-1E5789B4C5B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2924175"/>
            <a:ext cx="9144000" cy="13684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zh-CN" altLang="en-US" sz="3600" b="1">
                <a:ea typeface="微软雅黑" panose="020B0503020204020204" pitchFamily="34" charset="-122"/>
              </a:rPr>
            </a:b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他 叫 ...... 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957DEEDD-560B-D598-AA77-3208AE7FA98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3025" y="1628775"/>
            <a:ext cx="9070975" cy="1295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zh-CN" altLang="en-US" sz="3600" b="1">
                <a:ea typeface="微软雅黑" panose="020B0503020204020204" pitchFamily="34" charset="-122"/>
              </a:rPr>
            </a:b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他 叫 ...... </a:t>
            </a:r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642E2D7B-EAF7-09D9-E7E9-8CCD7CC1EF3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3025" y="404813"/>
            <a:ext cx="9070975" cy="1225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zh-CN" altLang="en-US" sz="3600" b="1">
                <a:ea typeface="微软雅黑" panose="020B0503020204020204" pitchFamily="34" charset="-122"/>
              </a:rPr>
            </a:br>
            <a:r>
              <a:rPr lang="zh-CN" altLang="en-US" sz="3600" b="1">
                <a:ea typeface="微软雅黑" panose="020B0503020204020204" pitchFamily="34" charset="-122"/>
              </a:rPr>
              <a:t>  </a:t>
            </a: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他 叫 ......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ldLvl="0" animBg="1" autoUpdateAnimBg="0"/>
      <p:bldP spid="41990" grpId="0" bldLvl="0" animBg="1" autoUpdateAnimBg="0"/>
      <p:bldP spid="41991" grpId="0" bldLvl="0" animBg="1" autoUpdateAnimBg="0"/>
      <p:bldP spid="41992" grpId="0" bldLvl="0" animBg="1" autoUpdateAnimBg="0"/>
      <p:bldP spid="41993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112128_554901">
            <a:hlinkClick r:id="rId2" action="ppaction://hlinkfile"/>
            <a:extLst>
              <a:ext uri="{FF2B5EF4-FFF2-40B4-BE49-F238E27FC236}">
                <a16:creationId xmlns:a16="http://schemas.microsoft.com/office/drawing/2014/main" id="{CB8079DC-AD55-A3DA-F05A-0DCED892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9075738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标题 1">
            <a:extLst>
              <a:ext uri="{FF2B5EF4-FFF2-40B4-BE49-F238E27FC236}">
                <a16:creationId xmlns:a16="http://schemas.microsoft.com/office/drawing/2014/main" id="{FC0D9AD2-D612-C3AF-38EE-B722FBA3C2A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pPr eaLnBrk="1" hangingPunct="1"/>
            <a:endParaRPr lang="zh-CN" altLang="zh-CN">
              <a:solidFill>
                <a:srgbClr val="00339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1508" name="副标题 2">
            <a:extLst>
              <a:ext uri="{FF2B5EF4-FFF2-40B4-BE49-F238E27FC236}">
                <a16:creationId xmlns:a16="http://schemas.microsoft.com/office/drawing/2014/main" id="{3AC0AEA7-D277-A80F-F6F9-967D4D2B71C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68763"/>
            <a:ext cx="6400800" cy="1609725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zh-CN" altLang="zh-CN" sz="4400">
              <a:solidFill>
                <a:srgbClr val="898989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A8DB4F4C-FAED-4CE3-D948-72B529FF5C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925" y="5518150"/>
            <a:ext cx="9075738" cy="12239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她 叫 ...... 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F78E733C-B56F-E703-D43C-EF7D6BDAB0A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925" y="4294188"/>
            <a:ext cx="9075738" cy="12239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她 叫 ...... </a:t>
            </a: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86CDD74E-D991-EDD3-317F-EFA636411AF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925" y="3068638"/>
            <a:ext cx="9075738" cy="12239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她 叫 ...... 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863086FD-9D68-0312-BAE0-3AE98EB8D72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925" y="1844675"/>
            <a:ext cx="9070975" cy="12239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zh-CN" altLang="en-US" sz="3600" b="1">
                <a:ea typeface="微软雅黑" panose="020B0503020204020204" pitchFamily="34" charset="-122"/>
              </a:rPr>
            </a:b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她 叫 ...... </a:t>
            </a: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2AD89F66-7C82-34E5-B66B-EA3BE0EA89D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6513" y="620713"/>
            <a:ext cx="9069387" cy="1225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zh-CN" altLang="en-US" sz="3600" b="1">
                <a:ea typeface="微软雅黑" panose="020B0503020204020204" pitchFamily="34" charset="-122"/>
              </a:rPr>
            </a:b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她 叫 ......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ldLvl="0" animBg="1" autoUpdateAnimBg="0"/>
      <p:bldP spid="44038" grpId="0" bldLvl="0" animBg="1" autoUpdateAnimBg="0"/>
      <p:bldP spid="44039" grpId="0" bldLvl="0" animBg="1" autoUpdateAnimBg="0"/>
      <p:bldP spid="44040" grpId="0" bldLvl="0" animBg="1" autoUpdateAnimBg="0"/>
      <p:bldP spid="44041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20DA3FA-A7C4-1796-942B-01D46AC06EE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rgbClr val="CC0000"/>
                </a:solidFill>
              </a:rPr>
              <a:t>Culture:  about </a:t>
            </a:r>
            <a:r>
              <a:rPr lang="en-US" altLang="zh-CN">
                <a:solidFill>
                  <a:srgbClr val="CC0000"/>
                </a:solidFill>
              </a:rPr>
              <a:t>surnames</a:t>
            </a:r>
            <a:r>
              <a:rPr lang="en-US" altLang="zh-CN"/>
              <a:t> </a:t>
            </a:r>
          </a:p>
        </p:txBody>
      </p:sp>
      <p:pic>
        <p:nvPicPr>
          <p:cNvPr id="22531" name="Picture 3" descr="2012-9-23 6-13-03">
            <a:extLst>
              <a:ext uri="{FF2B5EF4-FFF2-40B4-BE49-F238E27FC236}">
                <a16:creationId xmlns:a16="http://schemas.microsoft.com/office/drawing/2014/main" id="{F630684E-9D85-21C0-6D9C-60AE855B629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169988"/>
            <a:ext cx="9001125" cy="5688012"/>
          </a:xfrm>
          <a:noFill/>
        </p:spPr>
      </p:pic>
      <p:pic>
        <p:nvPicPr>
          <p:cNvPr id="22532" name="Picture 8" descr="http://t3.baidu.com/it/u=2706372613,1890138695&amp;fm=21&amp;gp=0.jpg">
            <a:hlinkClick r:id="rId3" action="ppaction://hlinkfile"/>
            <a:extLst>
              <a:ext uri="{FF2B5EF4-FFF2-40B4-BE49-F238E27FC236}">
                <a16:creationId xmlns:a16="http://schemas.microsoft.com/office/drawing/2014/main" id="{632A59C2-77E9-BF2F-9EFE-36BCDDB4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1961FB4-84EB-BF2C-FB79-12D721513EDE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3250" y="457200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en-US" sz="540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文化</a:t>
            </a:r>
            <a:r>
              <a:rPr lang="zh-CN" altLang="en-US" sz="480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000">
                <a:solidFill>
                  <a:srgbClr val="0070C0"/>
                </a:solidFill>
              </a:rPr>
              <a:t>Culture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8AD182F-2343-C9A8-A5B5-BFB2FE56162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981200"/>
            <a:ext cx="4419600" cy="3810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folHlink"/>
                </a:solidFill>
              </a:rPr>
              <a:t>        </a:t>
            </a:r>
            <a:r>
              <a:rPr lang="en-US" altLang="zh-CN"/>
              <a:t>hàn     zì </a:t>
            </a:r>
            <a:r>
              <a:rPr lang="en-US" altLang="zh-CN">
                <a:solidFill>
                  <a:schemeClr val="folHlink"/>
                </a:solidFill>
              </a:rPr>
              <a:t> </a:t>
            </a:r>
            <a:endParaRPr lang="zh-CN" altLang="en-US" sz="8600" b="1"/>
          </a:p>
          <a:p>
            <a:pPr eaLnBrk="1" hangingPunct="1"/>
            <a:r>
              <a:rPr lang="zh-CN" altLang="en-US" sz="9500" b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汉字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6666"/>
                </a:solidFill>
                <a:latin typeface="Times New Roman" panose="02020603050405020304" pitchFamily="18" charset="0"/>
                <a:ea typeface="KaiTi" panose="02010609060101010101" pitchFamily="49" charset="-122"/>
              </a:rPr>
              <a:t>       Chinese Characters</a:t>
            </a:r>
          </a:p>
        </p:txBody>
      </p:sp>
      <p:pic>
        <p:nvPicPr>
          <p:cNvPr id="23556" name="Picture 2" descr="http://a2.mzstatic.com/us/r1000/093/Purple/07/43/1e/mzl.yqbfrzux.png">
            <a:hlinkClick r:id="rId2" action="ppaction://hlinkfile"/>
            <a:extLst>
              <a:ext uri="{FF2B5EF4-FFF2-40B4-BE49-F238E27FC236}">
                <a16:creationId xmlns:a16="http://schemas.microsoft.com/office/drawing/2014/main" id="{B1D951F7-4655-ED34-9B14-FDE6CDC3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57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EC8AAE7-F379-76F5-26E1-6EC3293964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Stroke Order</a:t>
            </a:r>
          </a:p>
        </p:txBody>
      </p:sp>
      <p:sp>
        <p:nvSpPr>
          <p:cNvPr id="24579" name="Text Box 9">
            <a:extLst>
              <a:ext uri="{FF2B5EF4-FFF2-40B4-BE49-F238E27FC236}">
                <a16:creationId xmlns:a16="http://schemas.microsoft.com/office/drawing/2014/main" id="{A7D83334-0715-8E0D-48D2-671F9B22D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33600"/>
            <a:ext cx="46482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/>
              <a:t>The basic order of strokes is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>
                <a:solidFill>
                  <a:srgbClr val="00B0F0"/>
                </a:solidFill>
              </a:rPr>
              <a:t>from top to bottom;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>
                <a:solidFill>
                  <a:srgbClr val="00B0F0"/>
                </a:solidFill>
              </a:rPr>
              <a:t>from left to right.</a:t>
            </a:r>
          </a:p>
        </p:txBody>
      </p:sp>
      <p:pic>
        <p:nvPicPr>
          <p:cNvPr id="24580" name="Picture 11" descr="查看完整尺寸的图片">
            <a:hlinkClick r:id="rId2"/>
            <a:extLst>
              <a:ext uri="{FF2B5EF4-FFF2-40B4-BE49-F238E27FC236}">
                <a16:creationId xmlns:a16="http://schemas.microsoft.com/office/drawing/2014/main" id="{5260716C-99E6-DB53-42ED-7E869725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j0205582">
            <a:hlinkClick r:id="rId4"/>
            <a:extLst>
              <a:ext uri="{FF2B5EF4-FFF2-40B4-BE49-F238E27FC236}">
                <a16:creationId xmlns:a16="http://schemas.microsoft.com/office/drawing/2014/main" id="{3B9CD8E3-58E9-4A66-6E7C-9926C4A8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9906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7F293EB-0BB2-1870-C10B-36ECA0D5A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BC58CBC-2885-678F-C648-4B97FC0FE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4" descr="图片1">
            <a:extLst>
              <a:ext uri="{FF2B5EF4-FFF2-40B4-BE49-F238E27FC236}">
                <a16:creationId xmlns:a16="http://schemas.microsoft.com/office/drawing/2014/main" id="{B497BCE1-E25A-43F0-7F5B-314F9071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图片2">
            <a:extLst>
              <a:ext uri="{FF2B5EF4-FFF2-40B4-BE49-F238E27FC236}">
                <a16:creationId xmlns:a16="http://schemas.microsoft.com/office/drawing/2014/main" id="{5CCF6DA9-8F7D-0B97-CF70-A86B25E3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5">
            <a:extLst>
              <a:ext uri="{FF2B5EF4-FFF2-40B4-BE49-F238E27FC236}">
                <a16:creationId xmlns:a16="http://schemas.microsoft.com/office/drawing/2014/main" id="{21610502-36FC-7F3F-A7DF-892C5136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371600"/>
            <a:ext cx="65532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9600" b="1">
                <a:latin typeface="KaiTi" panose="02010609060101010101" pitchFamily="49" charset="-122"/>
                <a:ea typeface="KaiTi" panose="02010609060101010101" pitchFamily="49" charset="-122"/>
              </a:rPr>
              <a:t>试一试！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/>
              <a:t> </a:t>
            </a:r>
            <a:r>
              <a:rPr lang="en-US" altLang="zh-CN" sz="3600"/>
              <a:t>Let’s try</a:t>
            </a:r>
            <a:r>
              <a:rPr lang="zh-CN" altLang="en-US" sz="5400"/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图片1">
            <a:extLst>
              <a:ext uri="{FF2B5EF4-FFF2-40B4-BE49-F238E27FC236}">
                <a16:creationId xmlns:a16="http://schemas.microsoft.com/office/drawing/2014/main" id="{7C54DC3A-0B59-BA8A-4279-B924656D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标题 1">
            <a:extLst>
              <a:ext uri="{FF2B5EF4-FFF2-40B4-BE49-F238E27FC236}">
                <a16:creationId xmlns:a16="http://schemas.microsoft.com/office/drawing/2014/main" id="{13CF3682-8082-8986-C702-CC1D8B4B87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15240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altLang="zh-CN" sz="5400"/>
              <a:t>Learning objective:</a:t>
            </a:r>
          </a:p>
        </p:txBody>
      </p:sp>
      <p:sp>
        <p:nvSpPr>
          <p:cNvPr id="5124" name="内容占位符 2">
            <a:extLst>
              <a:ext uri="{FF2B5EF4-FFF2-40B4-BE49-F238E27FC236}">
                <a16:creationId xmlns:a16="http://schemas.microsoft.com/office/drawing/2014/main" id="{62313801-A360-5E8E-CC26-5B28046910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0200" y="2667000"/>
            <a:ext cx="6456363" cy="3779838"/>
          </a:xfrm>
        </p:spPr>
        <p:txBody>
          <a:bodyPr/>
          <a:lstStyle/>
          <a:p>
            <a:pPr marL="571500" indent="-571500" eaLnBrk="1" hangingPunct="1"/>
            <a:r>
              <a:rPr lang="en-GB" altLang="zh-CN" dirty="0"/>
              <a:t>I can say my name in Mandarin. (</a:t>
            </a:r>
            <a:r>
              <a:rPr lang="en-GB" altLang="zh-CN" dirty="0">
                <a:cs typeface="Arial"/>
              </a:rPr>
              <a:t>I am called)</a:t>
            </a:r>
          </a:p>
          <a:p>
            <a:pPr marL="571500" indent="-571500"/>
            <a:r>
              <a:rPr lang="en-GB" altLang="zh-CN" dirty="0">
                <a:cs typeface="Arial"/>
              </a:rPr>
              <a:t>I can say other people's names (he is called, she is called...)</a:t>
            </a:r>
          </a:p>
          <a:p>
            <a:pPr marL="571500" indent="-571500" eaLnBrk="1" hangingPunct="1">
              <a:buFont typeface="Wingdings" panose="05000000000000000000" pitchFamily="2" charset="2"/>
              <a:buChar char="l"/>
            </a:pPr>
            <a:endParaRPr lang="en-GB" altLang="zh-CN" dirty="0">
              <a:cs typeface="Arial"/>
            </a:endParaRPr>
          </a:p>
          <a:p>
            <a:pPr marL="571500" indent="-571500" eaLnBrk="1" hangingPunct="1">
              <a:buNone/>
            </a:pPr>
            <a:endParaRPr lang="en-US" altLang="zh-CN" sz="3200">
              <a:cs typeface="Arial"/>
            </a:endParaRPr>
          </a:p>
          <a:p>
            <a:pPr marL="571500" indent="-571500" eaLnBrk="1" hangingPunct="1"/>
            <a:endParaRPr lang="en-US" altLang="zh-CN"/>
          </a:p>
          <a:p>
            <a:pPr marL="571500" indent="-571500" eaLnBrk="1" hangingPunct="1">
              <a:buNone/>
            </a:pPr>
            <a:r>
              <a:rPr lang="en-US" altLang="zh-CN" dirty="0"/>
              <a:t>            </a:t>
            </a:r>
            <a:endParaRPr lang="en-US" altLang="zh-CN" dirty="0">
              <a:cs typeface="Arial"/>
            </a:endParaRP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endParaRPr lang="en-US" altLang="zh-C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B39AF-EEA2-E904-3660-FF57B450ECE9}"/>
              </a:ext>
            </a:extLst>
          </p:cNvPr>
          <p:cNvSpPr txBox="1"/>
          <p:nvPr/>
        </p:nvSpPr>
        <p:spPr>
          <a:xfrm>
            <a:off x="553064" y="276532"/>
            <a:ext cx="41348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ea typeface="宋体"/>
                <a:cs typeface="Arial"/>
              </a:rPr>
              <a:t>Week 9</a:t>
            </a:r>
            <a:endParaRPr lang="en-GB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6215E90-0E10-3D52-7643-ED8EB2A62F2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>
              <a:defRPr/>
            </a:pPr>
            <a:r>
              <a:rPr lang="zh-CN" altLang="en-US" sz="4800" b="1">
                <a:solidFill>
                  <a:srgbClr val="FF0000"/>
                </a:solidFill>
                <a:latin typeface="KaiTi" pitchFamily="49" charset="-122"/>
                <a:ea typeface="KaiTi" pitchFamily="49" charset="-122"/>
                <a:cs typeface="楷体"/>
              </a:rPr>
              <a:t>作业</a:t>
            </a:r>
            <a:r>
              <a:rPr lang="zh-CN" altLang="en-US" sz="3200">
                <a:solidFill>
                  <a:srgbClr val="7030A0"/>
                </a:solidFill>
                <a:ea typeface="KaiTi" pitchFamily="49" charset="-122"/>
                <a:cs typeface="楷体"/>
              </a:rPr>
              <a:t>（</a:t>
            </a:r>
            <a:r>
              <a:rPr lang="en-US" altLang="zh-CN" sz="3200">
                <a:solidFill>
                  <a:srgbClr val="7030A0"/>
                </a:solidFill>
                <a:ea typeface="KaiTi" pitchFamily="49" charset="-122"/>
                <a:cs typeface="楷体"/>
              </a:rPr>
              <a:t>zuòyè</a:t>
            </a:r>
            <a:r>
              <a:rPr lang="zh-CN" altLang="en-US" sz="3200">
                <a:solidFill>
                  <a:srgbClr val="7030A0"/>
                </a:solidFill>
                <a:ea typeface="KaiTi" pitchFamily="49" charset="-122"/>
                <a:cs typeface="楷体"/>
              </a:rPr>
              <a:t>）</a:t>
            </a:r>
            <a:r>
              <a:rPr lang="en-US" altLang="zh-CN" sz="3200">
                <a:solidFill>
                  <a:srgbClr val="7030A0"/>
                </a:solidFill>
                <a:ea typeface="KaiTi" pitchFamily="49" charset="-122"/>
                <a:cs typeface="楷体"/>
              </a:rPr>
              <a:t> </a:t>
            </a:r>
            <a:r>
              <a:rPr lang="en-GB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KaiTi" pitchFamily="49" charset="-122"/>
                <a:cs typeface="楷体"/>
              </a:rPr>
              <a:t>HOMEWORK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5FF62D3F-7E80-A090-4FD3-1EDBE4CEAC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981200"/>
            <a:ext cx="8153400" cy="2239963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r>
              <a:rPr lang="zh-CN" altLang="en-US" sz="4000" b="1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告诉你的朋友或家人用中文说你的名字。</a:t>
            </a:r>
            <a:endParaRPr lang="en-US" altLang="zh-CN" sz="4000" b="1">
              <a:latin typeface="KaiTi" panose="02010609060101010101" pitchFamily="49" charset="-122"/>
              <a:ea typeface="KaiTi" panose="02010609060101010101" pitchFamily="49" charset="-122"/>
              <a:cs typeface="KaiTi" panose="02010609060101010101" pitchFamily="49" charset="-122"/>
            </a:endParaRPr>
          </a:p>
          <a:p>
            <a:pPr marL="273050" indent="-273050">
              <a:lnSpc>
                <a:spcPct val="90000"/>
              </a:lnSpc>
              <a:buFontTx/>
              <a:buNone/>
            </a:pP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Tell your</a:t>
            </a:r>
            <a:r>
              <a: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name</a:t>
            </a:r>
            <a:r>
              <a: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Chinese</a:t>
            </a:r>
            <a:r>
              <a: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to</a:t>
            </a:r>
            <a:r>
              <a: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your</a:t>
            </a:r>
            <a:r>
              <a: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friends or your family</a:t>
            </a:r>
            <a:r>
              <a: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members.</a:t>
            </a:r>
          </a:p>
          <a:p>
            <a:pPr marL="273050" indent="-273050">
              <a:lnSpc>
                <a:spcPct val="90000"/>
              </a:lnSpc>
              <a:buFontTx/>
              <a:buNone/>
            </a:pPr>
            <a:endParaRPr lang="en-US" altLang="zh-CN">
              <a:solidFill>
                <a:srgbClr val="0070C0"/>
              </a:solidFill>
              <a:latin typeface="Times New Roman" panose="02020603050405020304" pitchFamily="18" charset="0"/>
              <a:ea typeface="KaiTi" panose="02010609060101010101" pitchFamily="49" charset="-122"/>
            </a:endParaRPr>
          </a:p>
          <a:p>
            <a:pPr marL="273050" indent="-273050">
              <a:lnSpc>
                <a:spcPct val="90000"/>
              </a:lnSpc>
              <a:buFontTx/>
              <a:buNone/>
            </a:pPr>
            <a:endParaRPr lang="en-US" altLang="zh-CN">
              <a:solidFill>
                <a:srgbClr val="0070C0"/>
              </a:solidFill>
              <a:latin typeface="Times New Roman" panose="02020603050405020304" pitchFamily="18" charset="0"/>
              <a:ea typeface="KaiTi" panose="02010609060101010101" pitchFamily="49" charset="-122"/>
            </a:endParaRPr>
          </a:p>
          <a:p>
            <a:pPr marL="273050" indent="-273050">
              <a:lnSpc>
                <a:spcPct val="90000"/>
              </a:lnSpc>
              <a:buFontTx/>
              <a:buNone/>
            </a:pPr>
            <a:endParaRPr lang="en-US" altLang="zh-CN">
              <a:solidFill>
                <a:srgbClr val="0070C0"/>
              </a:solidFill>
              <a:latin typeface="Times New Roman" panose="02020603050405020304" pitchFamily="18" charset="0"/>
              <a:ea typeface="KaiTi" panose="02010609060101010101" pitchFamily="49" charset="-122"/>
            </a:endParaRP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0C1A0192-9F48-453B-E2B4-1CD3C26E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59213"/>
            <a:ext cx="257175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>
            <a:extLst>
              <a:ext uri="{FF2B5EF4-FFF2-40B4-BE49-F238E27FC236}">
                <a16:creationId xmlns:a16="http://schemas.microsoft.com/office/drawing/2014/main" id="{2B3D6EBB-A3F4-A205-8A5B-15B70596B3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8077200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6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8468" name="Group 36">
            <a:extLst>
              <a:ext uri="{FF2B5EF4-FFF2-40B4-BE49-F238E27FC236}">
                <a16:creationId xmlns:a16="http://schemas.microsoft.com/office/drawing/2014/main" id="{7D8EBDF8-D557-A9DF-715B-AC6750A8D645}"/>
              </a:ext>
            </a:extLst>
          </p:cNvPr>
          <p:cNvGraphicFramePr>
            <a:graphicFrameLocks noGrp="1"/>
          </p:cNvGraphicFramePr>
          <p:nvPr/>
        </p:nvGraphicFramePr>
        <p:xfrm>
          <a:off x="5148263" y="1916113"/>
          <a:ext cx="2786062" cy="3368733"/>
        </p:xfrm>
        <a:graphic>
          <a:graphicData uri="http://schemas.openxmlformats.org/drawingml/2006/table">
            <a:tbl>
              <a:tblPr/>
              <a:tblGrid>
                <a:gridCol w="2786062">
                  <a:extLst>
                    <a:ext uri="{9D8B030D-6E8A-4147-A177-3AD203B41FA5}">
                      <a16:colId xmlns:a16="http://schemas.microsoft.com/office/drawing/2014/main" val="1080128126"/>
                    </a:ext>
                  </a:extLst>
                </a:gridCol>
              </a:tblGrid>
              <a:tr h="1006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wǒ</a:t>
                      </a:r>
                      <a:endParaRPr kumimoji="0" lang="en-GB" altLang="zh-CN" sz="4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05212"/>
                  </a:ext>
                </a:extLst>
              </a:tr>
              <a:tr h="17221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7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我</a:t>
                      </a:r>
                      <a:endParaRPr kumimoji="0" lang="zh-CN" altLang="en-GB" sz="107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749295"/>
                  </a:ext>
                </a:extLst>
              </a:tr>
              <a:tr h="640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53825"/>
                  </a:ext>
                </a:extLst>
              </a:tr>
            </a:tbl>
          </a:graphicData>
        </a:graphic>
      </p:graphicFrame>
      <p:graphicFrame>
        <p:nvGraphicFramePr>
          <p:cNvPr id="14349" name="Group 13">
            <a:extLst>
              <a:ext uri="{FF2B5EF4-FFF2-40B4-BE49-F238E27FC236}">
                <a16:creationId xmlns:a16="http://schemas.microsoft.com/office/drawing/2014/main" id="{D092019D-1A96-0D81-A9CC-D7519A097801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1916113"/>
          <a:ext cx="2786062" cy="3459211"/>
        </p:xfrm>
        <a:graphic>
          <a:graphicData uri="http://schemas.openxmlformats.org/drawingml/2006/table">
            <a:tbl>
              <a:tblPr/>
              <a:tblGrid>
                <a:gridCol w="278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6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宋体" pitchFamily="2" charset="-122"/>
                        </a:rPr>
                        <a:t>nǐ</a:t>
                      </a:r>
                      <a:endParaRPr kumimoji="0" lang="en-GB" altLang="zh-CN" sz="4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宋体" pitchFamily="2" charset="-122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</a:rPr>
                        <a:t>你</a:t>
                      </a:r>
                      <a:endParaRPr kumimoji="0" lang="zh-CN" altLang="en-GB" sz="107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KaiTi" pitchFamily="49" charset="-122"/>
                        <a:ea typeface="KaiTi" pitchFamily="49" charset="-122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you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39" name="Title 1">
            <a:extLst>
              <a:ext uri="{FF2B5EF4-FFF2-40B4-BE49-F238E27FC236}">
                <a16:creationId xmlns:a16="http://schemas.microsoft.com/office/drawing/2014/main" id="{763AE105-A338-13DE-C852-FE008EC3225C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400"/>
            <a:ext cx="67389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GB" altLang="zh-CN" sz="4800" b="1" dirty="0">
                <a:solidFill>
                  <a:srgbClr val="002060"/>
                </a:solidFill>
                <a:latin typeface="Arial"/>
                <a:ea typeface="宋体"/>
                <a:cs typeface="Arial"/>
              </a:rPr>
              <a:t>Two important Words</a:t>
            </a:r>
            <a:endParaRPr lang="en-GB" altLang="zh-CN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>
            <a:extLst>
              <a:ext uri="{FF2B5EF4-FFF2-40B4-BE49-F238E27FC236}">
                <a16:creationId xmlns:a16="http://schemas.microsoft.com/office/drawing/2014/main" id="{FF31E35E-EDDC-AAA2-AE1B-CD550F9639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8077200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6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243" name="Title 1">
            <a:hlinkClick r:id="rId3" action="ppaction://hlinkfile"/>
            <a:extLst>
              <a:ext uri="{FF2B5EF4-FFF2-40B4-BE49-F238E27FC236}">
                <a16:creationId xmlns:a16="http://schemas.microsoft.com/office/drawing/2014/main" id="{E322FD31-F88C-0594-3792-254BCC7A7270}"/>
              </a:ext>
            </a:extLst>
          </p:cNvPr>
          <p:cNvSpPr txBox="1">
            <a:spLocks/>
          </p:cNvSpPr>
          <p:nvPr/>
        </p:nvSpPr>
        <p:spPr bwMode="auto">
          <a:xfrm>
            <a:off x="1066800" y="304800"/>
            <a:ext cx="6629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4400" b="1">
                <a:solidFill>
                  <a:srgbClr val="000066"/>
                </a:solidFill>
                <a:latin typeface="Times New Roman" panose="02020603050405020304" pitchFamily="18" charset="0"/>
              </a:rPr>
              <a:t>New words</a:t>
            </a:r>
          </a:p>
        </p:txBody>
      </p:sp>
      <p:graphicFrame>
        <p:nvGraphicFramePr>
          <p:cNvPr id="48144" name="Group 16">
            <a:extLst>
              <a:ext uri="{FF2B5EF4-FFF2-40B4-BE49-F238E27FC236}">
                <a16:creationId xmlns:a16="http://schemas.microsoft.com/office/drawing/2014/main" id="{1F2037CB-3EBB-3835-268C-9834B91BA49E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1600200"/>
          <a:ext cx="2786063" cy="3687870"/>
        </p:xfrm>
        <a:graphic>
          <a:graphicData uri="http://schemas.openxmlformats.org/drawingml/2006/table">
            <a:tbl>
              <a:tblPr/>
              <a:tblGrid>
                <a:gridCol w="27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0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jiào</a:t>
                      </a:r>
                      <a:endParaRPr kumimoji="0" lang="en-GB" altLang="zh-CN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</a:rPr>
                        <a:t>叫</a:t>
                      </a:r>
                      <a:endParaRPr kumimoji="0" lang="zh-CN" altLang="en-GB" sz="12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KaiTi" pitchFamily="49" charset="-122"/>
                        <a:ea typeface="KaiTi" pitchFamily="49" charset="-122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to be called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AC7BAC7-EA89-4A93-8DA1-9E0DD84D1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4800600" cy="914400"/>
          </a:xfrm>
          <a:solidFill>
            <a:srgbClr val="FF6600"/>
          </a:solidFill>
        </p:spPr>
        <p:txBody>
          <a:bodyPr/>
          <a:lstStyle/>
          <a:p>
            <a:r>
              <a:rPr lang="en-US" altLang="zh-CN" sz="4000"/>
              <a:t>Sentence pattern</a:t>
            </a:r>
          </a:p>
        </p:txBody>
      </p:sp>
      <p:graphicFrame>
        <p:nvGraphicFramePr>
          <p:cNvPr id="50194" name="Group 18">
            <a:extLst>
              <a:ext uri="{FF2B5EF4-FFF2-40B4-BE49-F238E27FC236}">
                <a16:creationId xmlns:a16="http://schemas.microsoft.com/office/drawing/2014/main" id="{18D7C210-A99B-1F78-CAE2-7AB7CBC866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305800" cy="4510088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Wǒ</a:t>
                      </a:r>
                      <a:r>
                        <a:rPr kumimoji="0" lang="en-US" altLang="zh-CN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 </a:t>
                      </a:r>
                      <a:r>
                        <a:rPr kumimoji="0" lang="en-US" altLang="zh-CN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jiào</a:t>
                      </a:r>
                      <a:r>
                        <a:rPr kumimoji="0" lang="en-US" altLang="zh-CN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……     </a:t>
                      </a:r>
                      <a:endParaRPr kumimoji="0" lang="zh-CN" altLang="en-GB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</a:rPr>
                        <a:t>我</a:t>
                      </a:r>
                      <a:r>
                        <a:rPr kumimoji="0" lang="zh-CN" altLang="en-US" sz="1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</a:rPr>
                        <a:t>叫</a:t>
                      </a:r>
                      <a:r>
                        <a:rPr kumimoji="0" lang="en-US" altLang="zh-CN" sz="1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</a:rPr>
                        <a:t>…</a:t>
                      </a:r>
                      <a:endParaRPr kumimoji="0" lang="en-GB" altLang="zh-CN" sz="12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KaiTi" pitchFamily="49" charset="-122"/>
                        <a:ea typeface="KaiTi" pitchFamily="49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  am called …………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>
            <a:extLst>
              <a:ext uri="{FF2B5EF4-FFF2-40B4-BE49-F238E27FC236}">
                <a16:creationId xmlns:a16="http://schemas.microsoft.com/office/drawing/2014/main" id="{E836F862-2EE8-C96D-C978-60D2D181D65B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1828800"/>
          <a:ext cx="3810000" cy="3398838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zh-CN" alt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</a:t>
                      </a:r>
                      <a:r>
                        <a:rPr kumimoji="0" lang="zh-CN" alt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itchFamily="34" charset="-122"/>
                          <a:ea typeface="宋体" pitchFamily="2" charset="-122"/>
                        </a:rPr>
                        <a:t>é</a:t>
                      </a:r>
                      <a:r>
                        <a:rPr kumimoji="0" lang="zh-CN" alt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   me</a:t>
                      </a:r>
                      <a:endParaRPr kumimoji="0" lang="en-GB" altLang="zh-CN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</a:rPr>
                        <a:t>什么</a:t>
                      </a:r>
                      <a:endParaRPr kumimoji="0" lang="zh-CN" altLang="en-GB" sz="1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KaiTi" pitchFamily="49" charset="-122"/>
                        <a:ea typeface="KaiTi" pitchFamily="49" charset="-122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what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00" name="Rectangle 4">
            <a:extLst>
              <a:ext uri="{FF2B5EF4-FFF2-40B4-BE49-F238E27FC236}">
                <a16:creationId xmlns:a16="http://schemas.microsoft.com/office/drawing/2014/main" id="{51DA45BB-685D-7B0E-B0D7-4B68A3A83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4800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4000" b="1">
                <a:solidFill>
                  <a:srgbClr val="000066"/>
                </a:solidFill>
                <a:latin typeface="Times New Roman" panose="02020603050405020304" pitchFamily="18" charset="0"/>
              </a:rPr>
              <a:t>New words</a:t>
            </a:r>
          </a:p>
        </p:txBody>
      </p:sp>
      <p:pic>
        <p:nvPicPr>
          <p:cNvPr id="12301" name="Picture 5" descr="014.jpg">
            <a:extLst>
              <a:ext uri="{FF2B5EF4-FFF2-40B4-BE49-F238E27FC236}">
                <a16:creationId xmlns:a16="http://schemas.microsoft.com/office/drawing/2014/main" id="{ED0E7F36-6620-2BFD-7883-0D3BF5CC1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6" name="Group 24">
            <a:extLst>
              <a:ext uri="{FF2B5EF4-FFF2-40B4-BE49-F238E27FC236}">
                <a16:creationId xmlns:a16="http://schemas.microsoft.com/office/drawing/2014/main" id="{9016A90F-BE9E-D62C-EE47-43D05FF661C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28600" y="1828800"/>
          <a:ext cx="8686800" cy="3932238"/>
        </p:xfrm>
        <a:graphic>
          <a:graphicData uri="http://schemas.openxmlformats.org/drawingml/2006/table">
            <a:tbl>
              <a:tblPr/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      </a:t>
                      </a:r>
                      <a:r>
                        <a:rPr kumimoji="0" lang="en-US" altLang="zh-CN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Nǐ</a:t>
                      </a:r>
                      <a:r>
                        <a:rPr kumimoji="0" lang="en-US" altLang="zh-CN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ji</a:t>
                      </a:r>
                      <a:r>
                        <a:rPr kumimoji="0" lang="en-US" altLang="zh-CN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itchFamily="34" charset="-122"/>
                          <a:ea typeface="宋体" pitchFamily="2" charset="-122"/>
                        </a:rPr>
                        <a:t>à</a:t>
                      </a:r>
                      <a:r>
                        <a:rPr kumimoji="0" lang="en-US" altLang="zh-CN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</a:t>
                      </a:r>
                      <a:r>
                        <a:rPr kumimoji="0" lang="en-US" altLang="zh-CN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sh</a:t>
                      </a:r>
                      <a:r>
                        <a:rPr kumimoji="0" lang="en-US" altLang="zh-CN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itchFamily="34" charset="-122"/>
                          <a:ea typeface="宋体" pitchFamily="2" charset="-122"/>
                        </a:rPr>
                        <a:t>é</a:t>
                      </a:r>
                      <a:r>
                        <a:rPr kumimoji="0" lang="en-US" altLang="zh-CN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</a:t>
                      </a:r>
                      <a:r>
                        <a:rPr kumimoji="0" lang="en-US" altLang="zh-CN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me?</a:t>
                      </a:r>
                      <a:r>
                        <a:rPr kumimoji="0" lang="en-US" altLang="zh-CN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 </a:t>
                      </a:r>
                      <a:endParaRPr kumimoji="0" lang="en-GB" altLang="zh-CN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</a:rPr>
                        <a:t>你</a:t>
                      </a:r>
                      <a:r>
                        <a:rPr kumimoji="0" lang="zh-CN" altLang="en-GB" sz="1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</a:rPr>
                        <a:t>叫</a:t>
                      </a:r>
                      <a:r>
                        <a:rPr kumimoji="0" lang="zh-CN" altLang="en-GB" sz="1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</a:rPr>
                        <a:t>什么</a:t>
                      </a:r>
                      <a:r>
                        <a:rPr kumimoji="0" lang="zh-CN" altLang="en-GB" sz="1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</a:rPr>
                        <a:t>？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What are you called?=What’s your name?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65DF4B-48AA-A85B-5537-17A4C1DC8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"/>
            <a:ext cx="4343400" cy="838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4000" kern="0" dirty="0">
                <a:latin typeface="+mn-lt"/>
                <a:ea typeface="+mn-ea"/>
              </a:rPr>
              <a:t> Sentence pattern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9BA91B-9170-18FC-3CD4-DDD07C2571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CN">
                <a:solidFill>
                  <a:srgbClr val="3A669C"/>
                </a:solidFill>
              </a:rPr>
              <a:t>Speaking Practice</a:t>
            </a:r>
            <a:endParaRPr lang="zh-CN" altLang="en-US">
              <a:solidFill>
                <a:srgbClr val="3A669C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2768C0E-A39F-BD00-12C9-6B04D5C83F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7772400" cy="4800600"/>
          </a:xfrm>
          <a:solidFill>
            <a:srgbClr val="0033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2800" dirty="0"/>
              <a:t>     </a:t>
            </a:r>
            <a:r>
              <a:rPr lang="zh-CN" altLang="en-US" sz="2800" dirty="0">
                <a:solidFill>
                  <a:srgbClr val="FFFFCC"/>
                </a:solidFill>
                <a:latin typeface="+mj-lt"/>
              </a:rPr>
              <a:t>   Nǐ jiào shénme?</a:t>
            </a:r>
            <a:r>
              <a:rPr lang="zh-CN" altLang="en-US" sz="2800" dirty="0">
                <a:latin typeface="+mj-lt"/>
              </a:rPr>
              <a:t>                           </a:t>
            </a:r>
            <a:endParaRPr lang="zh-CN" altLang="en-US" sz="2800" i="1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7200" b="1" dirty="0">
                <a:solidFill>
                  <a:srgbClr val="D1B2E8"/>
                </a:solidFill>
                <a:latin typeface="KaiTi" pitchFamily="49" charset="-122"/>
                <a:ea typeface="KaiTi" pitchFamily="49" charset="-122"/>
              </a:rPr>
              <a:t>你</a:t>
            </a:r>
            <a:r>
              <a:rPr lang="zh-CN" altLang="en-US" sz="72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叫什么?</a:t>
            </a:r>
            <a:endParaRPr lang="en-GB" altLang="zh-CN" sz="72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zh-CN" altLang="en-US" sz="2800" dirty="0">
                <a:solidFill>
                  <a:srgbClr val="FFFFCC"/>
                </a:solidFill>
              </a:rPr>
              <a:t>        </a:t>
            </a:r>
            <a:r>
              <a:rPr lang="zh-CN" altLang="en-US" sz="2800" dirty="0">
                <a:solidFill>
                  <a:srgbClr val="FFFFCC"/>
                </a:solidFill>
                <a:latin typeface="+mj-lt"/>
              </a:rPr>
              <a:t>What's your name?</a:t>
            </a:r>
            <a:r>
              <a:rPr lang="zh-CN" altLang="en-US" sz="2800" dirty="0">
                <a:latin typeface="+mj-lt"/>
              </a:rPr>
              <a:t> </a:t>
            </a:r>
            <a:endParaRPr lang="en-GB" altLang="zh-CN" sz="2800" dirty="0">
              <a:latin typeface="+mj-lt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GB" altLang="zh-CN" sz="2800" dirty="0">
              <a:latin typeface="+mj-lt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zh-CN" altLang="en-US" sz="2800" dirty="0">
                <a:latin typeface="+mj-lt"/>
              </a:rPr>
              <a:t>  </a:t>
            </a:r>
            <a:endParaRPr lang="en-GB" altLang="zh-CN" sz="2800" dirty="0">
              <a:latin typeface="+mj-lt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zh-CN" altLang="en-US" sz="2800" dirty="0">
                <a:latin typeface="+mj-lt"/>
              </a:rPr>
              <a:t>    </a:t>
            </a:r>
            <a:r>
              <a:rPr lang="zh-CN" altLang="en-US" sz="2800" dirty="0">
                <a:solidFill>
                  <a:srgbClr val="FFFFCC"/>
                </a:solidFill>
              </a:rPr>
              <a:t>    Wǒ jiào </a:t>
            </a:r>
            <a:r>
              <a:rPr lang="en-US" altLang="zh-CN" sz="2800" dirty="0">
                <a:solidFill>
                  <a:srgbClr val="FFFFCC"/>
                </a:solidFill>
              </a:rPr>
              <a:t>…</a:t>
            </a:r>
            <a:r>
              <a:rPr lang="zh-CN" altLang="en-US" sz="2800" dirty="0">
                <a:solidFill>
                  <a:srgbClr val="FFFFCC"/>
                </a:solidFill>
              </a:rPr>
              <a:t>。</a:t>
            </a:r>
            <a:r>
              <a:rPr lang="zh-CN" altLang="en-US" sz="2800" dirty="0">
                <a:latin typeface="+mj-lt"/>
              </a:rPr>
              <a:t>   </a:t>
            </a:r>
            <a:endParaRPr lang="en-GB" altLang="zh-CN" sz="2800" b="1" dirty="0">
              <a:solidFill>
                <a:srgbClr val="FFFF00"/>
              </a:solidFill>
              <a:latin typeface="+mj-lt"/>
              <a:ea typeface="KaiTi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7200" b="1" dirty="0">
                <a:solidFill>
                  <a:srgbClr val="D1B2E8"/>
                </a:solidFill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en-US" sz="72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叫</a:t>
            </a:r>
            <a:r>
              <a:rPr lang="en-US" altLang="zh-CN" sz="72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…</a:t>
            </a:r>
            <a:r>
              <a:rPr lang="zh-CN" altLang="en-US" sz="72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。</a:t>
            </a:r>
            <a:r>
              <a:rPr lang="zh-CN" altLang="en-US" sz="7200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7200" dirty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7200" dirty="0">
                <a:latin typeface="KaiTi" pitchFamily="49" charset="-122"/>
                <a:ea typeface="KaiTi" pitchFamily="49" charset="-122"/>
              </a:rPr>
              <a:t>                    </a:t>
            </a:r>
            <a:br>
              <a:rPr lang="zh-CN" altLang="en-US" dirty="0"/>
            </a:br>
            <a:r>
              <a:rPr lang="zh-CN" altLang="en-US" sz="2800" dirty="0"/>
              <a:t>    </a:t>
            </a:r>
            <a:r>
              <a:rPr lang="en-US" altLang="zh-CN" sz="2800" dirty="0">
                <a:solidFill>
                  <a:srgbClr val="FFFFCC"/>
                </a:solidFill>
              </a:rPr>
              <a:t>My name is….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4D78914-0C03-4F2D-C68D-A552F4BFEC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188913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rgbClr val="000066"/>
                </a:solidFill>
              </a:rPr>
              <a:t>Supplementary  words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C800226-68F0-64E5-12C1-8B0909E19B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371600"/>
            <a:ext cx="6019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>
                <a:solidFill>
                  <a:srgbClr val="000066"/>
                </a:solidFill>
              </a:rPr>
              <a:t>       tā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8800" b="1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zh-CN" altLang="en-US" sz="360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/>
              <a:t>          </a:t>
            </a:r>
            <a:r>
              <a:rPr lang="zh-CN" altLang="en-US" i="1"/>
              <a:t>he，</a:t>
            </a:r>
            <a:r>
              <a:rPr lang="en-US" altLang="zh-CN" i="1"/>
              <a:t>him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>
                <a:solidFill>
                  <a:srgbClr val="FF0066"/>
                </a:solidFill>
              </a:rPr>
              <a:t>       tā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88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她</a:t>
            </a:r>
            <a:r>
              <a:rPr lang="zh-CN" altLang="en-US" sz="80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/>
              <a:t>       </a:t>
            </a:r>
            <a:r>
              <a:rPr lang="zh-CN" altLang="en-US" i="1"/>
              <a:t>she，</a:t>
            </a:r>
            <a:r>
              <a:rPr lang="en-US" altLang="zh-CN" i="1"/>
              <a:t>her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549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默认设计模板</vt:lpstr>
      <vt:lpstr>Network</vt:lpstr>
      <vt:lpstr>PowerPoint Presentation</vt:lpstr>
      <vt:lpstr>Learning objective:</vt:lpstr>
      <vt:lpstr>PowerPoint Presentation</vt:lpstr>
      <vt:lpstr>PowerPoint Presentation</vt:lpstr>
      <vt:lpstr>Sentence pattern</vt:lpstr>
      <vt:lpstr>PowerPoint Presentation</vt:lpstr>
      <vt:lpstr>PowerPoint Presentation</vt:lpstr>
      <vt:lpstr>Speaking Practice</vt:lpstr>
      <vt:lpstr>Supplementary  words</vt:lpstr>
      <vt:lpstr>PowerPoint Presentation</vt:lpstr>
      <vt:lpstr>PowerPoint Presentation</vt:lpstr>
      <vt:lpstr>PowerPoint Presentation</vt:lpstr>
      <vt:lpstr>Guess Game： 他/她叫什么？ What’s his/her name?</vt:lpstr>
      <vt:lpstr>PowerPoint Presentation</vt:lpstr>
      <vt:lpstr>PowerPoint Presentation</vt:lpstr>
      <vt:lpstr>Culture:  about surnames </vt:lpstr>
      <vt:lpstr>文化 Culture</vt:lpstr>
      <vt:lpstr>Stroke Order</vt:lpstr>
      <vt:lpstr>PowerPoint Presentation</vt:lpstr>
      <vt:lpstr>作业（zuòyè）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Dooley</dc:creator>
  <cp:lastModifiedBy>Helen Huang</cp:lastModifiedBy>
  <cp:revision>90</cp:revision>
  <cp:lastPrinted>1601-01-01T00:00:00Z</cp:lastPrinted>
  <dcterms:created xsi:type="dcterms:W3CDTF">1601-01-01T00:00:00Z</dcterms:created>
  <dcterms:modified xsi:type="dcterms:W3CDTF">2022-11-07T19:35:48Z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