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4"/>
  </p:notesMasterIdLst>
  <p:sldIdLst>
    <p:sldId id="278" r:id="rId3"/>
    <p:sldId id="347" r:id="rId4"/>
    <p:sldId id="365" r:id="rId5"/>
    <p:sldId id="370" r:id="rId6"/>
    <p:sldId id="368" r:id="rId7"/>
    <p:sldId id="369" r:id="rId8"/>
    <p:sldId id="340" r:id="rId9"/>
    <p:sldId id="341" r:id="rId10"/>
    <p:sldId id="342" r:id="rId11"/>
    <p:sldId id="343" r:id="rId12"/>
    <p:sldId id="358" r:id="rId13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60066"/>
    <a:srgbClr val="F4DED8"/>
    <a:srgbClr val="FFFFFF"/>
    <a:srgbClr val="F1DDDB"/>
    <a:srgbClr val="006666"/>
    <a:srgbClr val="0099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3D9E21-E61D-93CB-842F-6BB99C5835A3}" v="52" dt="2022-09-13T13:51:54.077"/>
    <p1510:client id="{DB3B46A7-9938-1C2C-5670-30DD31A1983B}" v="77" dt="2022-09-13T14:03:34.3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. Tatton" userId="S::c.tatton@lsf.org::b9bbc01a-4a73-4acb-9616-b5cc44baf377" providerId="AD" clId="Web-{DB3B46A7-9938-1C2C-5670-30DD31A1983B}"/>
    <pc:docChg chg="modSld">
      <pc:chgData name="C. Tatton" userId="S::c.tatton@lsf.org::b9bbc01a-4a73-4acb-9616-b5cc44baf377" providerId="AD" clId="Web-{DB3B46A7-9938-1C2C-5670-30DD31A1983B}" dt="2022-09-13T14:03:34.396" v="47"/>
      <pc:docMkLst>
        <pc:docMk/>
      </pc:docMkLst>
      <pc:sldChg chg="addSp delSp modSp addAnim delAnim modAnim">
        <pc:chgData name="C. Tatton" userId="S::c.tatton@lsf.org::b9bbc01a-4a73-4acb-9616-b5cc44baf377" providerId="AD" clId="Web-{DB3B46A7-9938-1C2C-5670-30DD31A1983B}" dt="2022-09-13T14:03:34.396" v="47"/>
        <pc:sldMkLst>
          <pc:docMk/>
          <pc:sldMk cId="0" sldId="358"/>
        </pc:sldMkLst>
        <pc:spChg chg="add mod">
          <ac:chgData name="C. Tatton" userId="S::c.tatton@lsf.org::b9bbc01a-4a73-4acb-9616-b5cc44baf377" providerId="AD" clId="Web-{DB3B46A7-9938-1C2C-5670-30DD31A1983B}" dt="2022-09-13T14:02:45.142" v="24" actId="20577"/>
          <ac:spMkLst>
            <pc:docMk/>
            <pc:sldMk cId="0" sldId="358"/>
            <ac:spMk id="2" creationId="{67F09E54-69BE-CBA0-2AEC-DBD4FECCE915}"/>
          </ac:spMkLst>
        </pc:spChg>
        <pc:spChg chg="add mod">
          <ac:chgData name="C. Tatton" userId="S::c.tatton@lsf.org::b9bbc01a-4a73-4acb-9616-b5cc44baf377" providerId="AD" clId="Web-{DB3B46A7-9938-1C2C-5670-30DD31A1983B}" dt="2022-09-13T14:03:22.332" v="41" actId="14100"/>
          <ac:spMkLst>
            <pc:docMk/>
            <pc:sldMk cId="0" sldId="358"/>
            <ac:spMk id="3" creationId="{0F1332A3-F5CA-5AE9-4002-31467C829AB4}"/>
          </ac:spMkLst>
        </pc:spChg>
        <pc:spChg chg="add mod">
          <ac:chgData name="C. Tatton" userId="S::c.tatton@lsf.org::b9bbc01a-4a73-4acb-9616-b5cc44baf377" providerId="AD" clId="Web-{DB3B46A7-9938-1C2C-5670-30DD31A1983B}" dt="2022-09-13T14:03:08.378" v="33" actId="1076"/>
          <ac:spMkLst>
            <pc:docMk/>
            <pc:sldMk cId="0" sldId="358"/>
            <ac:spMk id="5" creationId="{CAA50EC2-2713-EDC8-BF13-73039659A8C1}"/>
          </ac:spMkLst>
        </pc:spChg>
        <pc:spChg chg="del">
          <ac:chgData name="C. Tatton" userId="S::c.tatton@lsf.org::b9bbc01a-4a73-4acb-9616-b5cc44baf377" providerId="AD" clId="Web-{DB3B46A7-9938-1C2C-5670-30DD31A1983B}" dt="2022-09-13T14:01:00.541" v="0"/>
          <ac:spMkLst>
            <pc:docMk/>
            <pc:sldMk cId="0" sldId="358"/>
            <ac:spMk id="36869" creationId="{8C692061-322C-75CC-EB7A-DB00301933DF}"/>
          </ac:spMkLst>
        </pc:spChg>
        <pc:spChg chg="mod">
          <ac:chgData name="C. Tatton" userId="S::c.tatton@lsf.org::b9bbc01a-4a73-4acb-9616-b5cc44baf377" providerId="AD" clId="Web-{DB3B46A7-9938-1C2C-5670-30DD31A1983B}" dt="2022-09-13T14:02:05.545" v="15" actId="1076"/>
          <ac:spMkLst>
            <pc:docMk/>
            <pc:sldMk cId="0" sldId="358"/>
            <ac:spMk id="36872" creationId="{9AA9B19C-4423-427D-1749-5F069B7CB0B5}"/>
          </ac:spMkLst>
        </pc:spChg>
        <pc:picChg chg="del">
          <ac:chgData name="C. Tatton" userId="S::c.tatton@lsf.org::b9bbc01a-4a73-4acb-9616-b5cc44baf377" providerId="AD" clId="Web-{DB3B46A7-9938-1C2C-5670-30DD31A1983B}" dt="2022-09-13T14:01:03.822" v="1"/>
          <ac:picMkLst>
            <pc:docMk/>
            <pc:sldMk cId="0" sldId="358"/>
            <ac:picMk id="30726" creationId="{D29E3B0F-A52F-EE79-EE46-052F9B7E1179}"/>
          </ac:picMkLst>
        </pc:picChg>
      </pc:sldChg>
    </pc:docChg>
  </pc:docChgLst>
  <pc:docChgLst>
    <pc:chgData name="C. Tatton" userId="S::c.tatton@lsf.org::b9bbc01a-4a73-4acb-9616-b5cc44baf377" providerId="AD" clId="Web-{1B3D9E21-E61D-93CB-842F-6BB99C5835A3}"/>
    <pc:docChg chg="delSld modSld">
      <pc:chgData name="C. Tatton" userId="S::c.tatton@lsf.org::b9bbc01a-4a73-4acb-9616-b5cc44baf377" providerId="AD" clId="Web-{1B3D9E21-E61D-93CB-842F-6BB99C5835A3}" dt="2022-09-13T13:51:54.077" v="38"/>
      <pc:docMkLst>
        <pc:docMk/>
      </pc:docMkLst>
      <pc:sldChg chg="addSp modSp">
        <pc:chgData name="C. Tatton" userId="S::c.tatton@lsf.org::b9bbc01a-4a73-4acb-9616-b5cc44baf377" providerId="AD" clId="Web-{1B3D9E21-E61D-93CB-842F-6BB99C5835A3}" dt="2022-09-13T13:50:40.731" v="23" actId="1076"/>
        <pc:sldMkLst>
          <pc:docMk/>
          <pc:sldMk cId="0" sldId="278"/>
        </pc:sldMkLst>
        <pc:spChg chg="add mod">
          <ac:chgData name="C. Tatton" userId="S::c.tatton@lsf.org::b9bbc01a-4a73-4acb-9616-b5cc44baf377" providerId="AD" clId="Web-{1B3D9E21-E61D-93CB-842F-6BB99C5835A3}" dt="2022-09-13T13:50:40.731" v="23" actId="1076"/>
          <ac:spMkLst>
            <pc:docMk/>
            <pc:sldMk cId="0" sldId="278"/>
            <ac:spMk id="3" creationId="{A97C0B09-2144-BE63-C50C-1027E55A0077}"/>
          </ac:spMkLst>
        </pc:spChg>
        <pc:spChg chg="mod">
          <ac:chgData name="C. Tatton" userId="S::c.tatton@lsf.org::b9bbc01a-4a73-4acb-9616-b5cc44baf377" providerId="AD" clId="Web-{1B3D9E21-E61D-93CB-842F-6BB99C5835A3}" dt="2022-09-13T13:50:36.028" v="22" actId="20577"/>
          <ac:spMkLst>
            <pc:docMk/>
            <pc:sldMk cId="0" sldId="278"/>
            <ac:spMk id="5124" creationId="{EE44CD1F-8842-804D-90AE-44D03F7D67F4}"/>
          </ac:spMkLst>
        </pc:spChg>
        <pc:picChg chg="mod">
          <ac:chgData name="C. Tatton" userId="S::c.tatton@lsf.org::b9bbc01a-4a73-4acb-9616-b5cc44baf377" providerId="AD" clId="Web-{1B3D9E21-E61D-93CB-842F-6BB99C5835A3}" dt="2022-09-13T13:50:06.418" v="14" actId="1076"/>
          <ac:picMkLst>
            <pc:docMk/>
            <pc:sldMk cId="0" sldId="278"/>
            <ac:picMk id="6146" creationId="{5D995FBD-8B26-C0F9-08BC-795C22DEC005}"/>
          </ac:picMkLst>
        </pc:picChg>
      </pc:sldChg>
      <pc:sldChg chg="delSp del">
        <pc:chgData name="C. Tatton" userId="S::c.tatton@lsf.org::b9bbc01a-4a73-4acb-9616-b5cc44baf377" providerId="AD" clId="Web-{1B3D9E21-E61D-93CB-842F-6BB99C5835A3}" dt="2022-09-13T13:51:36.373" v="37"/>
        <pc:sldMkLst>
          <pc:docMk/>
          <pc:sldMk cId="0" sldId="300"/>
        </pc:sldMkLst>
        <pc:spChg chg="del">
          <ac:chgData name="C. Tatton" userId="S::c.tatton@lsf.org::b9bbc01a-4a73-4acb-9616-b5cc44baf377" providerId="AD" clId="Web-{1B3D9E21-E61D-93CB-842F-6BB99C5835A3}" dt="2022-09-13T13:49:36.964" v="0"/>
          <ac:spMkLst>
            <pc:docMk/>
            <pc:sldMk cId="0" sldId="300"/>
            <ac:spMk id="4101" creationId="{F3438462-5975-D2A3-A910-6E638F22D113}"/>
          </ac:spMkLst>
        </pc:spChg>
      </pc:sldChg>
      <pc:sldChg chg="del">
        <pc:chgData name="C. Tatton" userId="S::c.tatton@lsf.org::b9bbc01a-4a73-4acb-9616-b5cc44baf377" providerId="AD" clId="Web-{1B3D9E21-E61D-93CB-842F-6BB99C5835A3}" dt="2022-09-13T13:51:36.373" v="36"/>
        <pc:sldMkLst>
          <pc:docMk/>
          <pc:sldMk cId="0" sldId="348"/>
        </pc:sldMkLst>
      </pc:sldChg>
      <pc:sldChg chg="del">
        <pc:chgData name="C. Tatton" userId="S::c.tatton@lsf.org::b9bbc01a-4a73-4acb-9616-b5cc44baf377" providerId="AD" clId="Web-{1B3D9E21-E61D-93CB-842F-6BB99C5835A3}" dt="2022-09-13T13:51:36.373" v="35"/>
        <pc:sldMkLst>
          <pc:docMk/>
          <pc:sldMk cId="0" sldId="350"/>
        </pc:sldMkLst>
      </pc:sldChg>
      <pc:sldChg chg="del">
        <pc:chgData name="C. Tatton" userId="S::c.tatton@lsf.org::b9bbc01a-4a73-4acb-9616-b5cc44baf377" providerId="AD" clId="Web-{1B3D9E21-E61D-93CB-842F-6BB99C5835A3}" dt="2022-09-13T13:51:36.357" v="31"/>
        <pc:sldMkLst>
          <pc:docMk/>
          <pc:sldMk cId="0" sldId="351"/>
        </pc:sldMkLst>
      </pc:sldChg>
      <pc:sldChg chg="del">
        <pc:chgData name="C. Tatton" userId="S::c.tatton@lsf.org::b9bbc01a-4a73-4acb-9616-b5cc44baf377" providerId="AD" clId="Web-{1B3D9E21-E61D-93CB-842F-6BB99C5835A3}" dt="2022-09-13T13:51:36.357" v="30"/>
        <pc:sldMkLst>
          <pc:docMk/>
          <pc:sldMk cId="0" sldId="352"/>
        </pc:sldMkLst>
      </pc:sldChg>
      <pc:sldChg chg="del">
        <pc:chgData name="C. Tatton" userId="S::c.tatton@lsf.org::b9bbc01a-4a73-4acb-9616-b5cc44baf377" providerId="AD" clId="Web-{1B3D9E21-E61D-93CB-842F-6BB99C5835A3}" dt="2022-09-13T13:51:36.357" v="29"/>
        <pc:sldMkLst>
          <pc:docMk/>
          <pc:sldMk cId="0" sldId="353"/>
        </pc:sldMkLst>
      </pc:sldChg>
      <pc:sldChg chg="del">
        <pc:chgData name="C. Tatton" userId="S::c.tatton@lsf.org::b9bbc01a-4a73-4acb-9616-b5cc44baf377" providerId="AD" clId="Web-{1B3D9E21-E61D-93CB-842F-6BB99C5835A3}" dt="2022-09-13T13:51:36.342" v="27"/>
        <pc:sldMkLst>
          <pc:docMk/>
          <pc:sldMk cId="0" sldId="354"/>
        </pc:sldMkLst>
      </pc:sldChg>
      <pc:sldChg chg="del">
        <pc:chgData name="C. Tatton" userId="S::c.tatton@lsf.org::b9bbc01a-4a73-4acb-9616-b5cc44baf377" providerId="AD" clId="Web-{1B3D9E21-E61D-93CB-842F-6BB99C5835A3}" dt="2022-09-13T13:51:36.342" v="26"/>
        <pc:sldMkLst>
          <pc:docMk/>
          <pc:sldMk cId="0" sldId="355"/>
        </pc:sldMkLst>
      </pc:sldChg>
      <pc:sldChg chg="del">
        <pc:chgData name="C. Tatton" userId="S::c.tatton@lsf.org::b9bbc01a-4a73-4acb-9616-b5cc44baf377" providerId="AD" clId="Web-{1B3D9E21-E61D-93CB-842F-6BB99C5835A3}" dt="2022-09-13T13:51:36.357" v="34"/>
        <pc:sldMkLst>
          <pc:docMk/>
          <pc:sldMk cId="0" sldId="356"/>
        </pc:sldMkLst>
      </pc:sldChg>
      <pc:sldChg chg="del">
        <pc:chgData name="C. Tatton" userId="S::c.tatton@lsf.org::b9bbc01a-4a73-4acb-9616-b5cc44baf377" providerId="AD" clId="Web-{1B3D9E21-E61D-93CB-842F-6BB99C5835A3}" dt="2022-09-13T13:51:36.357" v="33"/>
        <pc:sldMkLst>
          <pc:docMk/>
          <pc:sldMk cId="0" sldId="357"/>
        </pc:sldMkLst>
      </pc:sldChg>
      <pc:sldChg chg="del">
        <pc:chgData name="C. Tatton" userId="S::c.tatton@lsf.org::b9bbc01a-4a73-4acb-9616-b5cc44baf377" providerId="AD" clId="Web-{1B3D9E21-E61D-93CB-842F-6BB99C5835A3}" dt="2022-09-13T13:51:36.357" v="28"/>
        <pc:sldMkLst>
          <pc:docMk/>
          <pc:sldMk cId="0" sldId="361"/>
        </pc:sldMkLst>
      </pc:sldChg>
      <pc:sldChg chg="del">
        <pc:chgData name="C. Tatton" userId="S::c.tatton@lsf.org::b9bbc01a-4a73-4acb-9616-b5cc44baf377" providerId="AD" clId="Web-{1B3D9E21-E61D-93CB-842F-6BB99C5835A3}" dt="2022-09-13T13:51:54.077" v="38"/>
        <pc:sldMkLst>
          <pc:docMk/>
          <pc:sldMk cId="0" sldId="363"/>
        </pc:sldMkLst>
      </pc:sldChg>
      <pc:sldChg chg="del">
        <pc:chgData name="C. Tatton" userId="S::c.tatton@lsf.org::b9bbc01a-4a73-4acb-9616-b5cc44baf377" providerId="AD" clId="Web-{1B3D9E21-E61D-93CB-842F-6BB99C5835A3}" dt="2022-09-13T13:51:36.357" v="32"/>
        <pc:sldMkLst>
          <pc:docMk/>
          <pc:sldMk cId="0" sldId="376"/>
        </pc:sldMkLst>
      </pc:sldChg>
      <pc:sldChg chg="del">
        <pc:chgData name="C. Tatton" userId="S::c.tatton@lsf.org::b9bbc01a-4a73-4acb-9616-b5cc44baf377" providerId="AD" clId="Web-{1B3D9E21-E61D-93CB-842F-6BB99C5835A3}" dt="2022-09-13T13:51:36.342" v="25"/>
        <pc:sldMkLst>
          <pc:docMk/>
          <pc:sldMk cId="0" sldId="377"/>
        </pc:sldMkLst>
      </pc:sldChg>
      <pc:sldChg chg="del">
        <pc:chgData name="C. Tatton" userId="S::c.tatton@lsf.org::b9bbc01a-4a73-4acb-9616-b5cc44baf377" providerId="AD" clId="Web-{1B3D9E21-E61D-93CB-842F-6BB99C5835A3}" dt="2022-09-13T13:51:36.342" v="24"/>
        <pc:sldMkLst>
          <pc:docMk/>
          <pc:sldMk cId="0" sldId="3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5CA3679B-7E92-5824-B625-671CB579D3D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E658C7A7-7572-503C-3BEA-04EB6A2206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BEF691C-A39E-4793-8F2F-A60187D9C0C4}" type="datetimeFigureOut">
              <a:rPr lang="zh-CN" altLang="en-US"/>
              <a:pPr>
                <a:defRPr/>
              </a:pPr>
              <a:t>2022/9/13</a:t>
            </a:fld>
            <a:endParaRPr lang="en-US" altLang="zh-CN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E5FA28DA-CA5C-0C01-9E7A-E152A6CD0A1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621EEB33-60B7-D546-48EB-F0EDF8E98A4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8614" name="Rectangle 6">
            <a:extLst>
              <a:ext uri="{FF2B5EF4-FFF2-40B4-BE49-F238E27FC236}">
                <a16:creationId xmlns:a16="http://schemas.microsoft.com/office/drawing/2014/main" id="{87FF42E8-5C59-8A9A-C257-70A2F01B34B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8615" name="Rectangle 7">
            <a:extLst>
              <a:ext uri="{FF2B5EF4-FFF2-40B4-BE49-F238E27FC236}">
                <a16:creationId xmlns:a16="http://schemas.microsoft.com/office/drawing/2014/main" id="{A83316A2-23E1-2C0E-6D28-6517625DA9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DEBDDF-4CB2-4953-854E-A7309A57996C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92ADF3EE-A280-F30A-51A9-9AA949C249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5141F723-AD88-E04A-A54C-6FCF43D20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zh-CN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C472C9-81AF-7968-8FF6-56CEA3827F5F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EA2FA5D-223A-4C5C-9B81-920AF2DAFC00}" type="slidenum">
              <a:rPr lang="en-GB" altLang="zh-CN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GB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1A6B39-F1CA-4B48-9146-7EB9990DB6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53A50A-7C44-F8C8-2D9F-40EE10484E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51CDFC-A2F5-A7E5-EF77-588A8C765B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7B8123-5B3C-4C64-85A5-94C7AB452D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05329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BB44B7-B1B5-A4E6-DB65-93707D2F3F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EC5C96-B5DA-4A95-FE5E-4416A05878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0F088F-41E0-143D-4D2D-B926014787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AE8E6-A2BB-4B11-BD85-41BD4F34102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282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29EEBF-A606-F6AC-26FA-87B9391F5F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AC11D2-8F9E-F0C6-D84E-32D37FE4B1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346DD3-91E6-CC07-5F93-156D6654A3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325EBF-2DCE-4A21-9DAB-D59BE07F07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76363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225B4F0-048E-F160-5A6F-0B1E6AE64D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84F7766-578F-2943-2DD4-E81F492A7F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62AAD3F-02C4-307F-681F-0879923F05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BDF46D-8F0D-4630-B13B-3A21A1064C0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33181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>
            <a:extLst>
              <a:ext uri="{FF2B5EF4-FFF2-40B4-BE49-F238E27FC236}">
                <a16:creationId xmlns:a16="http://schemas.microsoft.com/office/drawing/2014/main" id="{83669B3B-7A1D-0B40-6D84-BB3168BC31B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8">
            <a:extLst>
              <a:ext uri="{FF2B5EF4-FFF2-40B4-BE49-F238E27FC236}">
                <a16:creationId xmlns:a16="http://schemas.microsoft.com/office/drawing/2014/main" id="{6579A0B6-DCE2-566A-021B-9A07EA5CD04F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" name="Oval 9">
              <a:extLst>
                <a:ext uri="{FF2B5EF4-FFF2-40B4-BE49-F238E27FC236}">
                  <a16:creationId xmlns:a16="http://schemas.microsoft.com/office/drawing/2014/main" id="{DAF1C3A5-DEB7-1570-CCF6-E469B3E01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5" name="Oval 10">
              <a:extLst>
                <a:ext uri="{FF2B5EF4-FFF2-40B4-BE49-F238E27FC236}">
                  <a16:creationId xmlns:a16="http://schemas.microsoft.com/office/drawing/2014/main" id="{F498413F-1097-F73A-F3FA-7244370AEF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6" name="Oval 11">
              <a:extLst>
                <a:ext uri="{FF2B5EF4-FFF2-40B4-BE49-F238E27FC236}">
                  <a16:creationId xmlns:a16="http://schemas.microsoft.com/office/drawing/2014/main" id="{CE3D2970-1F7A-7F1D-52C5-51209414A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" name="Oval 12">
              <a:extLst>
                <a:ext uri="{FF2B5EF4-FFF2-40B4-BE49-F238E27FC236}">
                  <a16:creationId xmlns:a16="http://schemas.microsoft.com/office/drawing/2014/main" id="{726F83AA-4015-846F-AC6C-D1D4D7161C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8" name="Oval 13">
              <a:extLst>
                <a:ext uri="{FF2B5EF4-FFF2-40B4-BE49-F238E27FC236}">
                  <a16:creationId xmlns:a16="http://schemas.microsoft.com/office/drawing/2014/main" id="{0BA2668E-2D53-C926-A9B0-D34BD06734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9" name="Oval 14">
              <a:extLst>
                <a:ext uri="{FF2B5EF4-FFF2-40B4-BE49-F238E27FC236}">
                  <a16:creationId xmlns:a16="http://schemas.microsoft.com/office/drawing/2014/main" id="{259C6B5F-CEE8-F993-3EB3-42412DFD14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0" name="Oval 15">
              <a:extLst>
                <a:ext uri="{FF2B5EF4-FFF2-40B4-BE49-F238E27FC236}">
                  <a16:creationId xmlns:a16="http://schemas.microsoft.com/office/drawing/2014/main" id="{91785089-BE33-1BF3-8696-B18A3FA8E1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1" name="Oval 16">
              <a:extLst>
                <a:ext uri="{FF2B5EF4-FFF2-40B4-BE49-F238E27FC236}">
                  <a16:creationId xmlns:a16="http://schemas.microsoft.com/office/drawing/2014/main" id="{160F5234-5A90-9DD2-E993-6819E6EEE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2" name="Oval 17">
              <a:extLst>
                <a:ext uri="{FF2B5EF4-FFF2-40B4-BE49-F238E27FC236}">
                  <a16:creationId xmlns:a16="http://schemas.microsoft.com/office/drawing/2014/main" id="{FA472E0F-B139-E64A-BFCF-E024CEFEC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3" name="Oval 18">
              <a:extLst>
                <a:ext uri="{FF2B5EF4-FFF2-40B4-BE49-F238E27FC236}">
                  <a16:creationId xmlns:a16="http://schemas.microsoft.com/office/drawing/2014/main" id="{7769531B-32ED-6845-DFE2-2A682623B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4" name="Oval 19">
              <a:extLst>
                <a:ext uri="{FF2B5EF4-FFF2-40B4-BE49-F238E27FC236}">
                  <a16:creationId xmlns:a16="http://schemas.microsoft.com/office/drawing/2014/main" id="{37F756B3-51C5-3C5F-6AFC-C84102E891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5" name="Oval 20">
              <a:extLst>
                <a:ext uri="{FF2B5EF4-FFF2-40B4-BE49-F238E27FC236}">
                  <a16:creationId xmlns:a16="http://schemas.microsoft.com/office/drawing/2014/main" id="{29E8E391-FDEF-E568-E267-AAAE71C00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6" name="Oval 21">
              <a:extLst>
                <a:ext uri="{FF2B5EF4-FFF2-40B4-BE49-F238E27FC236}">
                  <a16:creationId xmlns:a16="http://schemas.microsoft.com/office/drawing/2014/main" id="{390606CC-BABB-CDCE-8AF2-859E70ED26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7" name="Oval 22">
              <a:extLst>
                <a:ext uri="{FF2B5EF4-FFF2-40B4-BE49-F238E27FC236}">
                  <a16:creationId xmlns:a16="http://schemas.microsoft.com/office/drawing/2014/main" id="{6D2D8FC6-14EC-2055-2EB2-F3C7080CCE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8" name="Oval 23">
              <a:extLst>
                <a:ext uri="{FF2B5EF4-FFF2-40B4-BE49-F238E27FC236}">
                  <a16:creationId xmlns:a16="http://schemas.microsoft.com/office/drawing/2014/main" id="{E73F5ACD-7D66-5EE6-9138-240273B87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9" name="Oval 24">
              <a:extLst>
                <a:ext uri="{FF2B5EF4-FFF2-40B4-BE49-F238E27FC236}">
                  <a16:creationId xmlns:a16="http://schemas.microsoft.com/office/drawing/2014/main" id="{8AD38E38-D767-ED7E-A6A7-7644C096C4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" name="Oval 25">
              <a:extLst>
                <a:ext uri="{FF2B5EF4-FFF2-40B4-BE49-F238E27FC236}">
                  <a16:creationId xmlns:a16="http://schemas.microsoft.com/office/drawing/2014/main" id="{63DACEAC-C414-A661-9EB0-C00BEC835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1" name="Oval 26">
              <a:extLst>
                <a:ext uri="{FF2B5EF4-FFF2-40B4-BE49-F238E27FC236}">
                  <a16:creationId xmlns:a16="http://schemas.microsoft.com/office/drawing/2014/main" id="{F34CAC74-08F1-C99A-CECC-79C144AF9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2" name="Oval 27">
              <a:extLst>
                <a:ext uri="{FF2B5EF4-FFF2-40B4-BE49-F238E27FC236}">
                  <a16:creationId xmlns:a16="http://schemas.microsoft.com/office/drawing/2014/main" id="{1422FD18-EA9C-E72E-D13F-DEC72A2779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3" name="Oval 28">
              <a:extLst>
                <a:ext uri="{FF2B5EF4-FFF2-40B4-BE49-F238E27FC236}">
                  <a16:creationId xmlns:a16="http://schemas.microsoft.com/office/drawing/2014/main" id="{A297E8B3-C148-8186-5EA7-FFE90A02E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4" name="Oval 29">
              <a:extLst>
                <a:ext uri="{FF2B5EF4-FFF2-40B4-BE49-F238E27FC236}">
                  <a16:creationId xmlns:a16="http://schemas.microsoft.com/office/drawing/2014/main" id="{86E02080-E019-6AD7-5111-6013CF985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" name="Oval 30">
              <a:extLst>
                <a:ext uri="{FF2B5EF4-FFF2-40B4-BE49-F238E27FC236}">
                  <a16:creationId xmlns:a16="http://schemas.microsoft.com/office/drawing/2014/main" id="{44CB197C-A9E3-9C55-4E53-A3D0701708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6" name="Oval 31">
              <a:extLst>
                <a:ext uri="{FF2B5EF4-FFF2-40B4-BE49-F238E27FC236}">
                  <a16:creationId xmlns:a16="http://schemas.microsoft.com/office/drawing/2014/main" id="{C322A97B-DC80-0BCD-10DD-A0E2BFFFB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7" name="Oval 32">
              <a:extLst>
                <a:ext uri="{FF2B5EF4-FFF2-40B4-BE49-F238E27FC236}">
                  <a16:creationId xmlns:a16="http://schemas.microsoft.com/office/drawing/2014/main" id="{E24124B8-8536-18E3-E2C6-7BB4475153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8" name="Oval 33">
              <a:extLst>
                <a:ext uri="{FF2B5EF4-FFF2-40B4-BE49-F238E27FC236}">
                  <a16:creationId xmlns:a16="http://schemas.microsoft.com/office/drawing/2014/main" id="{19879BE9-CCBC-5BAA-8306-695B2FD851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9" name="Oval 34">
              <a:extLst>
                <a:ext uri="{FF2B5EF4-FFF2-40B4-BE49-F238E27FC236}">
                  <a16:creationId xmlns:a16="http://schemas.microsoft.com/office/drawing/2014/main" id="{6CF789E9-6DE4-E034-1DF0-A8F6A9E10D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" name="Oval 35">
              <a:extLst>
                <a:ext uri="{FF2B5EF4-FFF2-40B4-BE49-F238E27FC236}">
                  <a16:creationId xmlns:a16="http://schemas.microsoft.com/office/drawing/2014/main" id="{E8F5E12A-3B29-706C-BA1C-195C74045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" name="Oval 36">
              <a:extLst>
                <a:ext uri="{FF2B5EF4-FFF2-40B4-BE49-F238E27FC236}">
                  <a16:creationId xmlns:a16="http://schemas.microsoft.com/office/drawing/2014/main" id="{496D9904-D50D-1C62-10A5-07C31CAD21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2" name="Oval 37">
              <a:extLst>
                <a:ext uri="{FF2B5EF4-FFF2-40B4-BE49-F238E27FC236}">
                  <a16:creationId xmlns:a16="http://schemas.microsoft.com/office/drawing/2014/main" id="{C1CB04FC-58C4-CF50-683E-0B2A6920B5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3" name="Oval 38">
              <a:extLst>
                <a:ext uri="{FF2B5EF4-FFF2-40B4-BE49-F238E27FC236}">
                  <a16:creationId xmlns:a16="http://schemas.microsoft.com/office/drawing/2014/main" id="{9D9D336A-8528-BBD0-141D-450458C8E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4" name="Oval 39">
              <a:extLst>
                <a:ext uri="{FF2B5EF4-FFF2-40B4-BE49-F238E27FC236}">
                  <a16:creationId xmlns:a16="http://schemas.microsoft.com/office/drawing/2014/main" id="{8EED9E79-22B3-CC2E-5C0A-DABE8A1E8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</p:grpSp>
      <p:sp>
        <p:nvSpPr>
          <p:cNvPr id="35" name="Line 40">
            <a:extLst>
              <a:ext uri="{FF2B5EF4-FFF2-40B4-BE49-F238E27FC236}">
                <a16:creationId xmlns:a16="http://schemas.microsoft.com/office/drawing/2014/main" id="{852A1421-AB9D-5279-A8AD-2ECF80A6C2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36" name="Rectangle 5">
            <a:extLst>
              <a:ext uri="{FF2B5EF4-FFF2-40B4-BE49-F238E27FC236}">
                <a16:creationId xmlns:a16="http://schemas.microsoft.com/office/drawing/2014/main" id="{B9A4CD46-CB90-01CE-92F0-40FC721781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7" name="Rectangle 6">
            <a:extLst>
              <a:ext uri="{FF2B5EF4-FFF2-40B4-BE49-F238E27FC236}">
                <a16:creationId xmlns:a16="http://schemas.microsoft.com/office/drawing/2014/main" id="{BD895007-592B-6763-854D-26133091D3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" name="Rectangle 7">
            <a:extLst>
              <a:ext uri="{FF2B5EF4-FFF2-40B4-BE49-F238E27FC236}">
                <a16:creationId xmlns:a16="http://schemas.microsoft.com/office/drawing/2014/main" id="{27D0AE19-ABF7-0ED4-B51C-C9CEE4C055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C47CF-62BF-4C0D-A7BB-F9A3A490E02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5675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6FFFB09-8B28-01A7-C0F8-8FB1CDE315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7B8201C-5E6E-5E3B-1DF1-D4054621D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37C24DD-909E-B95E-1392-5C0BE82739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AE0C41-83E9-4B1F-9F4E-39EA763433A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7691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19FBE32-2856-738D-8F6E-1730331166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0E9EB45-EDAD-2F5D-8C3C-B7A3561C20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B0D2CC2-A3CD-74A6-07CB-6FF66DB1F0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1BC07D-0184-432F-AF81-AE301D72111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27031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4C8576-7B4E-1C0D-81C7-AEAC27E860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C66666-1B94-4DA5-26A4-5D1F17BD6F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3FDF8F7-1520-8ED4-7DDA-1B2FF47B3F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4AA4A0-3AA9-4D61-9CB8-033664A4D6D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46276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1497123-64A2-CA4F-1E03-E4BBFE8996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FD50880-5A0E-9761-319A-470A65DED9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E150E4E0-99DC-4728-EA9E-54105D80C5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AFB05B-6197-41F7-9999-61F39FD5EA6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63113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E36DE31-8055-AD41-CD33-CA2A0BA2B1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7D21783-C6D8-9F72-328B-84C0BE0525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6706234-19B2-96AD-1340-51A21A6558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5C9F2C-E778-4018-929F-8FEB41C03C0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77664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28D6A75A-F968-AC99-2B58-2604B8EB50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B5AD8D91-99D8-17DF-1EC8-16450F0C4E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0AB14E68-8C23-443F-FE0F-60C1BD276F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096C0F-4372-4A14-BD97-AEF8C701608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55922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3F70EB-36FD-1719-3809-BEFBD56C00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1BF2C2-513A-D47C-8CF1-C8091B551F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086749-0C9B-2CED-C0B8-DFAB8B4519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2064BF-D200-4379-A3C3-1ECD3DB8FC7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35872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E2A17F-1C69-C1F6-BFB5-9AD8101307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7D48B9-22B4-50FA-CED4-585C520E09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B9337FF-36FA-5368-2B80-FDE388D83B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927C5E-C338-4923-A585-8AF46330AC3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077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0DAC65-41BB-B12C-D8FF-6327B88676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5E6879-85C0-0B16-787C-393879914F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FC54B2A-96A8-7484-C92E-3EB9BE21E9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DB1998-1F6B-4B07-AF8D-B48A1CEB00D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79572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6161AF5-C467-C05B-26F0-D2D491109D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145323-DFF5-D5DF-8A51-9283BD356D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644D564-57C2-696E-8628-880C139161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3921A8-A4AE-4B17-B628-292B62B579F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465468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FAD27D2-5F77-36A3-79E8-28EF3C3072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D6F4015-DF56-E876-B82E-1C9341905E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B08E0BC-D0E6-5AB1-BF11-7779D7280D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C82D25-EF69-4FD6-B08A-9755A863BE6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3080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41FE69-ADD0-DB56-9F42-A6DB191678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5E3EDD-0030-EBA4-0F38-52B5D0DEBD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E4CEFA-681C-300A-59A4-182634E38F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88122-C5E1-4184-B178-64D0ACDAF43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12252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06F8F8-5EEB-8F32-BA79-64CAEBBBF6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70E096-1595-3462-486A-56252C5E1D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563668-51AD-1040-9FA1-808DC60A28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10242D-008F-4634-ABB1-E9F0352C6B6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1724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B984091-0DAF-6BA6-1598-57FF3D4691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C78BAE5-4976-C07F-8047-7D67CAC917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0A1DAE1-57D7-8302-A498-C6C7B85B16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BC52A7-6240-4582-865D-E0B19D6C6E5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5465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B2F67BA-54B5-A8DE-EF8D-589B7894CE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5E0680-85B0-FD2F-F171-41021B01FD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90CA777-CEEF-1908-D225-5EEFD9F683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730EB-3B0C-4A8A-A114-208F5107035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7023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1332491-0D3D-1059-D18A-D6035259B4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7D298E0-42C5-54BD-D4BC-4EA1C88F35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B14E4BE-01E7-5142-E333-33295FA717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7ED811-4EBD-4E70-946C-D6DC02A945E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0619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45F4C9-48EE-44E6-A435-956EF5D08D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55AC66-EE11-C6B9-A6C1-80D2455993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71D357-D093-B842-B400-6F4F4D95A4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3150C-2BAB-4A97-9335-856EAF178DF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0535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9902FC-69FC-975D-60FA-8CE0B04C8C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CA6E0A-B204-8EAB-7D6D-497914E306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5A3AB5-67E7-A67E-0525-9EB1F28068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8BFA6D-C8DE-4482-9888-835FB7E6B6C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267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246B484-D873-72C4-A146-D7647CA111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CC4BB4C-B3C2-8330-1065-ACB70D2F27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BFD8902-EE5B-1583-23EF-B1977CCA855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96C61E1-4FEC-7677-39C7-405E44F3E58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CF3B1F3-DF20-0E38-897B-4520F5A2F6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563BA4F-E4A8-4DAE-8C81-B017AEAA1BF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>
            <a:extLst>
              <a:ext uri="{FF2B5EF4-FFF2-40B4-BE49-F238E27FC236}">
                <a16:creationId xmlns:a16="http://schemas.microsoft.com/office/drawing/2014/main" id="{A8A86784-EE2E-9E1C-9C0D-D68B3221569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E61B142-1BA7-E860-DCEB-2A04D8A3F2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EAB3F0D-3D27-9E1C-EAAF-15B12FE0EE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AB85AD29-C1D8-C56D-089E-58CC3123A37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FFC0D32E-21A8-1629-7A32-566316793B5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6ADE53E0-A27D-B7C3-2E4C-CBB38516F69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269D7BA7-6833-40F2-AA98-B6CD0E18A5C8}" type="slidenum">
              <a:rPr lang="en-US" altLang="zh-CN"/>
              <a:pPr/>
              <a:t>‹#›</a:t>
            </a:fld>
            <a:endParaRPr lang="en-US" altLang="zh-CN"/>
          </a:p>
        </p:txBody>
      </p:sp>
      <p:grpSp>
        <p:nvGrpSpPr>
          <p:cNvPr id="2056" name="Group 8">
            <a:extLst>
              <a:ext uri="{FF2B5EF4-FFF2-40B4-BE49-F238E27FC236}">
                <a16:creationId xmlns:a16="http://schemas.microsoft.com/office/drawing/2014/main" id="{4921559B-013D-3366-2C2F-C5BD395640C9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057" name="Oval 9">
              <a:extLst>
                <a:ext uri="{FF2B5EF4-FFF2-40B4-BE49-F238E27FC236}">
                  <a16:creationId xmlns:a16="http://schemas.microsoft.com/office/drawing/2014/main" id="{7F9C6F09-0842-EAED-0B8A-39EC695721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58" name="Oval 10">
              <a:extLst>
                <a:ext uri="{FF2B5EF4-FFF2-40B4-BE49-F238E27FC236}">
                  <a16:creationId xmlns:a16="http://schemas.microsoft.com/office/drawing/2014/main" id="{C4D13D01-3915-D0CB-EB0F-1FCB262E25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59" name="Oval 11">
              <a:extLst>
                <a:ext uri="{FF2B5EF4-FFF2-40B4-BE49-F238E27FC236}">
                  <a16:creationId xmlns:a16="http://schemas.microsoft.com/office/drawing/2014/main" id="{25DE500F-3145-D108-4508-D6FC26BEF6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0" name="Oval 12">
              <a:extLst>
                <a:ext uri="{FF2B5EF4-FFF2-40B4-BE49-F238E27FC236}">
                  <a16:creationId xmlns:a16="http://schemas.microsoft.com/office/drawing/2014/main" id="{1FBF06FA-0178-940F-4431-518D13AC8B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1" name="Oval 13">
              <a:extLst>
                <a:ext uri="{FF2B5EF4-FFF2-40B4-BE49-F238E27FC236}">
                  <a16:creationId xmlns:a16="http://schemas.microsoft.com/office/drawing/2014/main" id="{3F33B1C8-BFF2-F089-AC3C-44A50465B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2" name="Oval 14">
              <a:extLst>
                <a:ext uri="{FF2B5EF4-FFF2-40B4-BE49-F238E27FC236}">
                  <a16:creationId xmlns:a16="http://schemas.microsoft.com/office/drawing/2014/main" id="{AA8193D5-5A3E-D600-E882-51576B81F0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3" name="Oval 15">
              <a:extLst>
                <a:ext uri="{FF2B5EF4-FFF2-40B4-BE49-F238E27FC236}">
                  <a16:creationId xmlns:a16="http://schemas.microsoft.com/office/drawing/2014/main" id="{A10B2969-370C-5B3A-F567-E7E0C8F7B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4" name="Oval 16">
              <a:extLst>
                <a:ext uri="{FF2B5EF4-FFF2-40B4-BE49-F238E27FC236}">
                  <a16:creationId xmlns:a16="http://schemas.microsoft.com/office/drawing/2014/main" id="{49E27A82-1B31-D60A-6027-69F24C0A8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5" name="Oval 17">
              <a:extLst>
                <a:ext uri="{FF2B5EF4-FFF2-40B4-BE49-F238E27FC236}">
                  <a16:creationId xmlns:a16="http://schemas.microsoft.com/office/drawing/2014/main" id="{F0671AA2-6CFA-F6BB-DB50-1864130035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6" name="Oval 18">
              <a:extLst>
                <a:ext uri="{FF2B5EF4-FFF2-40B4-BE49-F238E27FC236}">
                  <a16:creationId xmlns:a16="http://schemas.microsoft.com/office/drawing/2014/main" id="{4EA77B0C-056D-0677-C6AE-40A66AFA4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7" name="Oval 19">
              <a:extLst>
                <a:ext uri="{FF2B5EF4-FFF2-40B4-BE49-F238E27FC236}">
                  <a16:creationId xmlns:a16="http://schemas.microsoft.com/office/drawing/2014/main" id="{BB2B6074-C6EA-3CD0-BFA3-11924499A6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8" name="Oval 20">
              <a:extLst>
                <a:ext uri="{FF2B5EF4-FFF2-40B4-BE49-F238E27FC236}">
                  <a16:creationId xmlns:a16="http://schemas.microsoft.com/office/drawing/2014/main" id="{2F012C79-F2D1-68EE-F936-66C1FC035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9" name="Oval 21">
              <a:extLst>
                <a:ext uri="{FF2B5EF4-FFF2-40B4-BE49-F238E27FC236}">
                  <a16:creationId xmlns:a16="http://schemas.microsoft.com/office/drawing/2014/main" id="{B87D665F-1B60-9B89-92B1-4FA107253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0" name="Oval 22">
              <a:extLst>
                <a:ext uri="{FF2B5EF4-FFF2-40B4-BE49-F238E27FC236}">
                  <a16:creationId xmlns:a16="http://schemas.microsoft.com/office/drawing/2014/main" id="{7258FAA3-2971-C4D1-2BE6-9F5C56F4C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1" name="Oval 23">
              <a:extLst>
                <a:ext uri="{FF2B5EF4-FFF2-40B4-BE49-F238E27FC236}">
                  <a16:creationId xmlns:a16="http://schemas.microsoft.com/office/drawing/2014/main" id="{D889F9D2-A93A-38D4-2D70-B7DD63F65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2" name="Oval 24">
              <a:extLst>
                <a:ext uri="{FF2B5EF4-FFF2-40B4-BE49-F238E27FC236}">
                  <a16:creationId xmlns:a16="http://schemas.microsoft.com/office/drawing/2014/main" id="{CBBAA868-41B7-BED6-BEC0-07225FEB3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3" name="Oval 25">
              <a:extLst>
                <a:ext uri="{FF2B5EF4-FFF2-40B4-BE49-F238E27FC236}">
                  <a16:creationId xmlns:a16="http://schemas.microsoft.com/office/drawing/2014/main" id="{AC2B6D40-1DBC-D75F-2297-05FB4843B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4" name="Oval 26">
              <a:extLst>
                <a:ext uri="{FF2B5EF4-FFF2-40B4-BE49-F238E27FC236}">
                  <a16:creationId xmlns:a16="http://schemas.microsoft.com/office/drawing/2014/main" id="{9DF375A1-CD7A-6E60-8207-97FF24077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5" name="Oval 27">
              <a:extLst>
                <a:ext uri="{FF2B5EF4-FFF2-40B4-BE49-F238E27FC236}">
                  <a16:creationId xmlns:a16="http://schemas.microsoft.com/office/drawing/2014/main" id="{5CD4EC87-FED7-6332-9EE8-1F8EFD3EF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6" name="Oval 28">
              <a:extLst>
                <a:ext uri="{FF2B5EF4-FFF2-40B4-BE49-F238E27FC236}">
                  <a16:creationId xmlns:a16="http://schemas.microsoft.com/office/drawing/2014/main" id="{8FF7AFE8-473A-0E1D-0F42-B9945757E3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7" name="Oval 29">
              <a:extLst>
                <a:ext uri="{FF2B5EF4-FFF2-40B4-BE49-F238E27FC236}">
                  <a16:creationId xmlns:a16="http://schemas.microsoft.com/office/drawing/2014/main" id="{50FBBCE7-9380-380D-EE05-0588236734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8" name="Oval 30">
              <a:extLst>
                <a:ext uri="{FF2B5EF4-FFF2-40B4-BE49-F238E27FC236}">
                  <a16:creationId xmlns:a16="http://schemas.microsoft.com/office/drawing/2014/main" id="{A7C95810-0F1B-6A4B-0ED3-9D98AD48E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9" name="Oval 31">
              <a:extLst>
                <a:ext uri="{FF2B5EF4-FFF2-40B4-BE49-F238E27FC236}">
                  <a16:creationId xmlns:a16="http://schemas.microsoft.com/office/drawing/2014/main" id="{24D863C2-47AB-C100-26E0-D5014FFD2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0" name="Oval 32">
              <a:extLst>
                <a:ext uri="{FF2B5EF4-FFF2-40B4-BE49-F238E27FC236}">
                  <a16:creationId xmlns:a16="http://schemas.microsoft.com/office/drawing/2014/main" id="{F972A224-2C2D-26A3-1781-D1C647DA86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1" name="Oval 33">
              <a:extLst>
                <a:ext uri="{FF2B5EF4-FFF2-40B4-BE49-F238E27FC236}">
                  <a16:creationId xmlns:a16="http://schemas.microsoft.com/office/drawing/2014/main" id="{1D2B17BE-1CF4-2817-F048-C66363047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2" name="Oval 34">
              <a:extLst>
                <a:ext uri="{FF2B5EF4-FFF2-40B4-BE49-F238E27FC236}">
                  <a16:creationId xmlns:a16="http://schemas.microsoft.com/office/drawing/2014/main" id="{A88AE9FC-8ACE-0054-BD3E-06AF092A4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3" name="Oval 35">
              <a:extLst>
                <a:ext uri="{FF2B5EF4-FFF2-40B4-BE49-F238E27FC236}">
                  <a16:creationId xmlns:a16="http://schemas.microsoft.com/office/drawing/2014/main" id="{8687B878-A403-7BB3-D1E9-5A173C6D0F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4" name="Oval 36">
              <a:extLst>
                <a:ext uri="{FF2B5EF4-FFF2-40B4-BE49-F238E27FC236}">
                  <a16:creationId xmlns:a16="http://schemas.microsoft.com/office/drawing/2014/main" id="{9AC68674-259D-E9E1-E70D-8F0E7FA823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5" name="Oval 37">
              <a:extLst>
                <a:ext uri="{FF2B5EF4-FFF2-40B4-BE49-F238E27FC236}">
                  <a16:creationId xmlns:a16="http://schemas.microsoft.com/office/drawing/2014/main" id="{09455668-0140-6B88-3471-8BACCBF00E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6" name="Oval 38">
              <a:extLst>
                <a:ext uri="{FF2B5EF4-FFF2-40B4-BE49-F238E27FC236}">
                  <a16:creationId xmlns:a16="http://schemas.microsoft.com/office/drawing/2014/main" id="{0930EEC7-A371-C87A-B715-1E490345D7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7" name="Oval 39">
              <a:extLst>
                <a:ext uri="{FF2B5EF4-FFF2-40B4-BE49-F238E27FC236}">
                  <a16:creationId xmlns:a16="http://schemas.microsoft.com/office/drawing/2014/main" id="{1BA51060-C87C-360C-B43A-F16D3905BD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Image:Character_Niu_Cler.png" TargetMode="External"/><Relationship Id="rId3" Type="http://schemas.openxmlformats.org/officeDocument/2006/relationships/image" Target="../media/image4.gif"/><Relationship Id="rId7" Type="http://schemas.openxmlformats.org/officeDocument/2006/relationships/image" Target="../media/image6.png"/><Relationship Id="rId2" Type="http://schemas.openxmlformats.org/officeDocument/2006/relationships/hyperlink" Target="../&#30456;&#20851;&#36164;&#28304;/Hello,%20China/Hello%20China%20-%20&#31532;92&#38598;%20Chinese%20Characters%20&#27721;&#23383;.mp4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://en.wikipedia.org/wiki/Image:Character_Niu_Seal.png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hyperlink" Target="http://en.wikipedia.org/wiki/Image:Character_Niu_Trad.png" TargetMode="External"/><Relationship Id="rId4" Type="http://schemas.openxmlformats.org/officeDocument/2006/relationships/hyperlink" Target="http://en.wikipedia.org/wiki/Image:Character_Niu_Oracle.png" TargetMode="External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png"/><Relationship Id="rId7" Type="http://schemas.openxmlformats.org/officeDocument/2006/relationships/image" Target="../media/image17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www.dragonwise.hku.hk/dragon2/schools/archives/morph/A4E9.html" TargetMode="Externa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www.dragonwise.hku.hk/dragon2/schools/archives/morph/A4EB.html" TargetMode="Externa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www.dragonwise.hku.hk/dragon2/schools/archives/morph/A473.html" TargetMode="Externa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图片1">
            <a:extLst>
              <a:ext uri="{FF2B5EF4-FFF2-40B4-BE49-F238E27FC236}">
                <a16:creationId xmlns:a16="http://schemas.microsoft.com/office/drawing/2014/main" id="{5D995FBD-8B26-C0F9-08BC-795C22DEC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标题 1">
            <a:extLst>
              <a:ext uri="{FF2B5EF4-FFF2-40B4-BE49-F238E27FC236}">
                <a16:creationId xmlns:a16="http://schemas.microsoft.com/office/drawing/2014/main" id="{6B681F0E-D799-B035-E163-6552669B9C8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47800" y="1524000"/>
            <a:ext cx="8229600" cy="1143000"/>
          </a:xfrm>
        </p:spPr>
        <p:txBody>
          <a:bodyPr anchor="ctr"/>
          <a:lstStyle/>
          <a:p>
            <a:pPr eaLnBrk="1" hangingPunct="1"/>
            <a:r>
              <a:rPr lang="en-US" altLang="zh-CN" sz="5400"/>
              <a:t>Learning objective:</a:t>
            </a:r>
          </a:p>
        </p:txBody>
      </p:sp>
      <p:sp>
        <p:nvSpPr>
          <p:cNvPr id="5124" name="内容占位符 2">
            <a:extLst>
              <a:ext uri="{FF2B5EF4-FFF2-40B4-BE49-F238E27FC236}">
                <a16:creationId xmlns:a16="http://schemas.microsoft.com/office/drawing/2014/main" id="{EE44CD1F-8842-804D-90AE-44D03F7D67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23336" y="2743200"/>
            <a:ext cx="8296664" cy="1838895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altLang="zh-CN" sz="320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zh-CN" sz="4000">
                <a:latin typeface="Times New Roman"/>
                <a:cs typeface="Times New Roman"/>
              </a:rPr>
              <a:t>To get to know the Chinese language.</a:t>
            </a:r>
            <a:endParaRPr lang="en-US" altLang="zh-CN" sz="400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endParaRPr lang="en-US" altLang="zh-CN"/>
          </a:p>
          <a:p>
            <a:pPr marL="571500" indent="-571500" eaLnBrk="1" hangingPunct="1">
              <a:buNone/>
              <a:defRPr/>
            </a:pPr>
            <a:r>
              <a:rPr lang="en-US" altLang="zh-CN"/>
              <a:t>            </a:t>
            </a:r>
            <a:endParaRPr lang="en-US" altLang="zh-CN">
              <a:cs typeface="Arial"/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endParaRPr lang="en-US" altLang="zh-CN"/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A97C0B09-2144-BE63-C50C-1027E55A0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87" y="316302"/>
            <a:ext cx="175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800">
                <a:latin typeface="Arial"/>
                <a:ea typeface="宋体"/>
                <a:cs typeface="Arial"/>
              </a:rPr>
              <a:t>Week 3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www.chinesehour.com/library/resources/images/chinese-pictograph/library_bbcb6645-3c7f-44b0-b18f-a24832de505e.jpg">
            <a:extLst>
              <a:ext uri="{FF2B5EF4-FFF2-40B4-BE49-F238E27FC236}">
                <a16:creationId xmlns:a16="http://schemas.microsoft.com/office/drawing/2014/main" id="{3FACA133-63E0-0D6B-5F3F-1583A19C6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138" y="1628775"/>
            <a:ext cx="4191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矩形 1">
            <a:extLst>
              <a:ext uri="{FF2B5EF4-FFF2-40B4-BE49-F238E27FC236}">
                <a16:creationId xmlns:a16="http://schemas.microsoft.com/office/drawing/2014/main" id="{807B92E1-D79E-4C4E-3E9A-2E7FA38A0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828800"/>
            <a:ext cx="1216025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4800" b="1"/>
              <a:t> </a:t>
            </a:r>
            <a:endParaRPr lang="en-US" altLang="en-US" sz="4800" b="1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70C0"/>
                </a:solidFill>
              </a:rPr>
              <a:t>shuĭ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8000" b="1">
                <a:latin typeface="KaiTi" panose="02010609060101010101" pitchFamily="49" charset="-122"/>
                <a:ea typeface="KaiTi" panose="02010609060101010101" pitchFamily="49" charset="-122"/>
              </a:rPr>
              <a:t>水</a:t>
            </a:r>
            <a:endParaRPr lang="en-GB" altLang="zh-TW" sz="8000" b="1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zh-TW" sz="3600">
                <a:solidFill>
                  <a:srgbClr val="7030A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water</a:t>
            </a:r>
            <a:endParaRPr lang="zh-TW" altLang="en-US" sz="3600">
              <a:solidFill>
                <a:srgbClr val="7030A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3492" name="標題 1">
            <a:extLst>
              <a:ext uri="{FF2B5EF4-FFF2-40B4-BE49-F238E27FC236}">
                <a16:creationId xmlns:a16="http://schemas.microsoft.com/office/drawing/2014/main" id="{430112DE-34FB-AFB7-1E48-79323D743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1158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PMingLiU" pitchFamily="18" charset="-120"/>
              </a:rPr>
              <a:t>Pictographic characters </a:t>
            </a:r>
            <a:endParaRPr lang="zh-TW" altLang="en-US" sz="440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17E48A8-530B-0E07-3EF6-8D9791BB59E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371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4000" b="1">
                <a:solidFill>
                  <a:srgbClr val="C00000"/>
                </a:solidFill>
              </a:rPr>
              <a:t>What do we learn today</a:t>
            </a:r>
            <a:br>
              <a:rPr lang="zh-CN" altLang="en-US" sz="4000"/>
            </a:br>
            <a:endParaRPr lang="zh-CN" altLang="en-US" sz="4000">
              <a:solidFill>
                <a:srgbClr val="002060"/>
              </a:solidFill>
            </a:endParaRPr>
          </a:p>
        </p:txBody>
      </p:sp>
      <p:sp>
        <p:nvSpPr>
          <p:cNvPr id="40964" name="WordArt 4">
            <a:extLst>
              <a:ext uri="{FF2B5EF4-FFF2-40B4-BE49-F238E27FC236}">
                <a16:creationId xmlns:a16="http://schemas.microsoft.com/office/drawing/2014/main" id="{197E23C3-FECC-170F-3F3B-9799C426E58D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7696200" y="1447800"/>
            <a:ext cx="304800" cy="457201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Front">
                <a:rot lat="20519999" lon="1080000" rev="0"/>
              </a:camera>
              <a:lightRig rig="legacyFlat1" dir="r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 eaLnBrk="1" hangingPunct="1">
              <a:defRPr/>
            </a:pPr>
            <a:r>
              <a:rPr lang="en-US" altLang="zh-CN" sz="360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/>
                <a:ea typeface="宋体"/>
              </a:rPr>
              <a:t>?</a:t>
            </a:r>
            <a:endParaRPr lang="zh-CN" altLang="en-US" sz="360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宋体"/>
              <a:ea typeface="宋体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ED0704B0-71C8-4E38-0493-061CCE32F828}"/>
              </a:ext>
            </a:extLst>
          </p:cNvPr>
          <p:cNvSpPr txBox="1">
            <a:spLocks/>
          </p:cNvSpPr>
          <p:nvPr/>
        </p:nvSpPr>
        <p:spPr>
          <a:xfrm>
            <a:off x="304800" y="381000"/>
            <a:ext cx="8540750" cy="114300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n-GB" altLang="zh-CN" sz="4400">
                <a:latin typeface="Berlin Sans FB Demi" pitchFamily="34" charset="0"/>
                <a:ea typeface="+mj-ea"/>
                <a:cs typeface="+mj-cs"/>
              </a:rPr>
              <a:t>Summary</a:t>
            </a:r>
            <a:endParaRPr lang="zh-CN" altLang="en-US" sz="4400" b="1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6872" name="Rectangle 8">
            <a:extLst>
              <a:ext uri="{FF2B5EF4-FFF2-40B4-BE49-F238E27FC236}">
                <a16:creationId xmlns:a16="http://schemas.microsoft.com/office/drawing/2014/main" id="{9AA9B19C-4423-427D-1749-5F069B7CB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7197" y="2418272"/>
            <a:ext cx="705209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3600">
                <a:latin typeface="Times New Roman"/>
                <a:ea typeface="宋体"/>
                <a:cs typeface="Times New Roman"/>
              </a:rPr>
              <a:t>The Chinese language consists of:</a:t>
            </a:r>
            <a:endParaRPr lang="en-US"/>
          </a:p>
          <a:p>
            <a:pPr>
              <a:spcBef>
                <a:spcPct val="0"/>
              </a:spcBef>
              <a:buNone/>
            </a:pPr>
            <a:endParaRPr lang="en-GB" altLang="en-US" sz="3600"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67F09E54-69BE-CBA0-2AEC-DBD4FECCE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9045" y="3180271"/>
            <a:ext cx="705209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3600">
                <a:solidFill>
                  <a:srgbClr val="C00000"/>
                </a:solidFill>
                <a:latin typeface="Times New Roman"/>
                <a:ea typeface="宋体"/>
                <a:cs typeface="Times New Roman"/>
              </a:rPr>
              <a:t>characters</a:t>
            </a:r>
            <a:r>
              <a:rPr lang="en-GB" altLang="en-US" sz="3600">
                <a:latin typeface="Times New Roman"/>
                <a:ea typeface="宋体"/>
                <a:cs typeface="Times New Roman"/>
              </a:rPr>
              <a:t>, </a:t>
            </a:r>
            <a:endParaRPr lang="en-GB" altLang="en-US" sz="3600"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0F1332A3-F5CA-5AE9-4002-31467C829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761" y="4014157"/>
            <a:ext cx="202001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3600">
                <a:solidFill>
                  <a:srgbClr val="0070C0"/>
                </a:solidFill>
                <a:latin typeface="Times New Roman"/>
                <a:ea typeface="宋体"/>
                <a:cs typeface="Times New Roman"/>
              </a:rPr>
              <a:t>  pinyin</a:t>
            </a:r>
            <a:r>
              <a:rPr lang="en-GB" altLang="en-US" sz="3600">
                <a:latin typeface="Times New Roman"/>
                <a:ea typeface="宋体"/>
                <a:cs typeface="Times New Roman"/>
              </a:rPr>
              <a:t>, </a:t>
            </a:r>
            <a:endParaRPr lang="en-GB" altLang="en-US" sz="3600"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CAA50EC2-2713-EDC8-BF13-73039659A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289" y="4804911"/>
            <a:ext cx="250884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3600">
                <a:solidFill>
                  <a:srgbClr val="C00000"/>
                </a:solidFill>
                <a:latin typeface="Times New Roman"/>
                <a:ea typeface="宋体"/>
                <a:cs typeface="Times New Roman"/>
              </a:rPr>
              <a:t> </a:t>
            </a:r>
            <a:r>
              <a:rPr lang="en-GB" altLang="en-US" sz="3600">
                <a:latin typeface="Times New Roman"/>
                <a:ea typeface="宋体"/>
                <a:cs typeface="Times New Roman"/>
              </a:rPr>
              <a:t>and </a:t>
            </a:r>
            <a:r>
              <a:rPr lang="en-GB" altLang="en-US" sz="3600">
                <a:solidFill>
                  <a:srgbClr val="7030A0"/>
                </a:solidFill>
                <a:latin typeface="Times New Roman"/>
                <a:ea typeface="宋体"/>
                <a:cs typeface="Times New Roman"/>
              </a:rPr>
              <a:t>tones.</a:t>
            </a:r>
            <a:endParaRPr lang="en-GB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44C9E-4196-32AD-76A9-435582AAB50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en-GB" altLang="zh-CN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Review</a:t>
            </a:r>
            <a:endParaRPr lang="en-GB" altLang="zh-CN" sz="4000" b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587" name="Content Placeholder 2">
            <a:extLst>
              <a:ext uri="{FF2B5EF4-FFF2-40B4-BE49-F238E27FC236}">
                <a16:creationId xmlns:a16="http://schemas.microsoft.com/office/drawing/2014/main" id="{C5E58781-EDCF-8E61-D504-92B07EF71DC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267200" y="1600200"/>
            <a:ext cx="5486400" cy="4495800"/>
          </a:xfrm>
        </p:spPr>
        <p:txBody>
          <a:bodyPr/>
          <a:lstStyle/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endParaRPr lang="en-US" altLang="zh-CN" sz="400" b="1">
              <a:cs typeface="Arial" panose="020B0604020202020204" pitchFamily="34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endParaRPr lang="en-US" altLang="zh-CN" sz="400" b="1">
              <a:cs typeface="Arial" panose="020B0604020202020204" pitchFamily="34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altLang="zh-CN" sz="400" b="1">
                <a:cs typeface="Arial" panose="020B0604020202020204" pitchFamily="34" charset="0"/>
              </a:rPr>
              <a:t>                          </a:t>
            </a:r>
            <a:r>
              <a:rPr lang="zh-CN" altLang="en-US" sz="400" b="1">
                <a:cs typeface="Arial" panose="020B0604020202020204" pitchFamily="34" charset="0"/>
              </a:rPr>
              <a:t>  </a:t>
            </a:r>
            <a:endParaRPr lang="en-US" altLang="zh-CN" sz="400" b="1">
              <a:cs typeface="Arial" panose="020B0604020202020204" pitchFamily="34" charset="0"/>
            </a:endParaRP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zh-CN" altLang="en-US" sz="3300" b="1">
                <a:ea typeface="KaiTi" panose="02010609060101010101" pitchFamily="49" charset="-122"/>
                <a:cs typeface="Arial" panose="020B0604020202020204" pitchFamily="34" charset="0"/>
              </a:rPr>
              <a:t>                                              </a:t>
            </a:r>
            <a:r>
              <a:rPr lang="en-US" altLang="zh-CN" sz="3300">
                <a:solidFill>
                  <a:srgbClr val="7030A0"/>
                </a:solidFill>
                <a:ea typeface="KaiTi" panose="02010609060101010101" pitchFamily="49" charset="-122"/>
                <a:cs typeface="Arial" panose="020B0604020202020204" pitchFamily="34" charset="0"/>
              </a:rPr>
              <a:t>                </a:t>
            </a:r>
            <a:r>
              <a:rPr lang="en-US" altLang="zh-CN" sz="3900"/>
              <a:t>zhōng     guó</a:t>
            </a:r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endParaRPr lang="en-US" altLang="zh-CN" sz="3400"/>
          </a:p>
          <a:p>
            <a:pPr eaLnBrk="1" hangingPunct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zh-CN" altLang="en-US" sz="14400" b="1">
                <a:solidFill>
                  <a:srgbClr val="CC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中国</a:t>
            </a:r>
            <a:endParaRPr lang="zh-CN" altLang="en-US" sz="6000" b="1">
              <a:solidFill>
                <a:srgbClr val="CC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GB" altLang="zh-CN" sz="4000">
                <a:latin typeface="Times New Roman" panose="02020603050405020304" pitchFamily="18" charset="0"/>
                <a:ea typeface="KaiTi" panose="02010609060101010101" pitchFamily="49" charset="-122"/>
              </a:rPr>
              <a:t>          </a:t>
            </a:r>
            <a:r>
              <a:rPr lang="en-GB" altLang="zh-CN" sz="4000">
                <a:solidFill>
                  <a:srgbClr val="000099"/>
                </a:solidFill>
                <a:latin typeface="Times New Roman" panose="02020603050405020304" pitchFamily="18" charset="0"/>
                <a:ea typeface="KaiTi" panose="02010609060101010101" pitchFamily="49" charset="-122"/>
              </a:rPr>
              <a:t>China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altLang="zh-CN" sz="400" b="1">
                <a:ea typeface="华文中宋" panose="02010600040101010101" pitchFamily="2" charset="-122"/>
              </a:rPr>
              <a:t>     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endParaRPr lang="en-US" altLang="zh-CN" sz="700">
              <a:ea typeface="华文中宋" panose="02010600040101010101" pitchFamily="2" charset="-122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endParaRPr lang="en-GB" altLang="zh-CN" sz="700">
              <a:ea typeface="华文中宋" panose="02010600040101010101" pitchFamily="2" charset="-122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endParaRPr lang="en-GB" altLang="zh-CN" sz="700">
              <a:ea typeface="华文中宋" panose="02010600040101010101" pitchFamily="2" charset="-122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endParaRPr lang="zh-CN" altLang="en-US" sz="700"/>
          </a:p>
          <a:p>
            <a:pPr eaLnBrk="1" hangingPunct="1">
              <a:lnSpc>
                <a:spcPct val="60000"/>
              </a:lnSpc>
            </a:pPr>
            <a:endParaRPr lang="en-GB" altLang="en-US" sz="700"/>
          </a:p>
          <a:p>
            <a:pPr eaLnBrk="1" hangingPunct="1">
              <a:lnSpc>
                <a:spcPct val="60000"/>
              </a:lnSpc>
            </a:pPr>
            <a:endParaRPr lang="en-GB" altLang="en-US" sz="700"/>
          </a:p>
        </p:txBody>
      </p:sp>
      <p:pic>
        <p:nvPicPr>
          <p:cNvPr id="7172" name="Picture 3" descr="China_flag_large">
            <a:extLst>
              <a:ext uri="{FF2B5EF4-FFF2-40B4-BE49-F238E27FC236}">
                <a16:creationId xmlns:a16="http://schemas.microsoft.com/office/drawing/2014/main" id="{537D45A3-F428-BD2A-AECC-1A06B7EDDC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3097213" cy="2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National_emblem_of_the_People%27s_Republic_of_China">
            <a:extLst>
              <a:ext uri="{FF2B5EF4-FFF2-40B4-BE49-F238E27FC236}">
                <a16:creationId xmlns:a16="http://schemas.microsoft.com/office/drawing/2014/main" id="{8FDBEA1E-EF38-3349-A542-D83F05AFC3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962400"/>
            <a:ext cx="1630363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8096B6F-1788-712C-6FFC-90185CA23A98}"/>
              </a:ext>
            </a:extLst>
          </p:cNvPr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03250" y="457200"/>
            <a:ext cx="8540750" cy="1143000"/>
          </a:xfrm>
        </p:spPr>
        <p:txBody>
          <a:bodyPr anchor="ctr"/>
          <a:lstStyle/>
          <a:p>
            <a:pPr eaLnBrk="1" hangingPunct="1"/>
            <a:r>
              <a:rPr lang="zh-CN" altLang="en-US" sz="4800" b="0"/>
              <a:t>文化</a:t>
            </a:r>
            <a:r>
              <a:rPr lang="zh-CN" altLang="en-US"/>
              <a:t> </a:t>
            </a:r>
            <a:r>
              <a:rPr lang="en-US" altLang="zh-CN" sz="3000"/>
              <a:t>Culture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CFF9A0F4-2CB4-B590-92A5-0276DACF2347}"/>
              </a:ext>
            </a:extLst>
          </p:cNvPr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1981200"/>
            <a:ext cx="4419600" cy="3810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>
                <a:solidFill>
                  <a:schemeClr val="folHlink"/>
                </a:solidFill>
              </a:rPr>
              <a:t>        </a:t>
            </a:r>
            <a:r>
              <a:rPr lang="en-US" altLang="zh-CN"/>
              <a:t>hàn     zì </a:t>
            </a:r>
            <a:r>
              <a:rPr lang="en-US" altLang="zh-CN">
                <a:solidFill>
                  <a:schemeClr val="folHlink"/>
                </a:solidFill>
              </a:rPr>
              <a:t> </a:t>
            </a:r>
            <a:endParaRPr lang="zh-CN" altLang="en-US" sz="8600" b="1"/>
          </a:p>
          <a:p>
            <a:pPr eaLnBrk="1" hangingPunct="1"/>
            <a:r>
              <a:rPr lang="zh-CN" altLang="en-US" sz="9500" b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汉字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800" b="1">
                <a:solidFill>
                  <a:srgbClr val="006666"/>
                </a:solidFill>
                <a:latin typeface="Times New Roman" panose="02020603050405020304" pitchFamily="18" charset="0"/>
                <a:ea typeface="KaiTi" panose="02010609060101010101" pitchFamily="49" charset="-122"/>
              </a:rPr>
              <a:t>       Chinese Characters</a:t>
            </a:r>
          </a:p>
        </p:txBody>
      </p:sp>
      <p:pic>
        <p:nvPicPr>
          <p:cNvPr id="22532" name="Picture 7" descr="牛">
            <a:hlinkClick r:id="rId2" action="ppaction://hlinkfile"/>
            <a:extLst>
              <a:ext uri="{FF2B5EF4-FFF2-40B4-BE49-F238E27FC236}">
                <a16:creationId xmlns:a16="http://schemas.microsoft.com/office/drawing/2014/main" id="{91CE3A41-F90B-1BE2-224C-3E860AA4D03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865563"/>
            <a:ext cx="4038600" cy="299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8482" name="Picture 2" descr="Image:Character Niu Oracle.png">
            <a:hlinkClick r:id="rId4" tooltip="Image:Character Niu Oracle.png"/>
            <a:extLst>
              <a:ext uri="{FF2B5EF4-FFF2-40B4-BE49-F238E27FC236}">
                <a16:creationId xmlns:a16="http://schemas.microsoft.com/office/drawing/2014/main" id="{688A9008-DF99-D937-D12B-D4523D995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743200"/>
            <a:ext cx="1550988" cy="155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8483" name="Picture 3" descr="Image:Character Niu Seal.png">
            <a:hlinkClick r:id="rId6" tooltip="Image:Character Niu Seal.png"/>
            <a:extLst>
              <a:ext uri="{FF2B5EF4-FFF2-40B4-BE49-F238E27FC236}">
                <a16:creationId xmlns:a16="http://schemas.microsoft.com/office/drawing/2014/main" id="{E75D15C7-EFD0-C42A-7B84-868F50496D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819400"/>
            <a:ext cx="1752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8484" name="Picture 4" descr="Image:Character Niu Cler.png">
            <a:hlinkClick r:id="rId8" tooltip="Image:Character Niu Cler.png"/>
            <a:extLst>
              <a:ext uri="{FF2B5EF4-FFF2-40B4-BE49-F238E27FC236}">
                <a16:creationId xmlns:a16="http://schemas.microsoft.com/office/drawing/2014/main" id="{FB2224E8-A364-B2DF-DF91-40E715436D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743200"/>
            <a:ext cx="1447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8485" name="Picture 5" descr="Image:Character Niu Trad.png">
            <a:hlinkClick r:id="rId10" tooltip="Image:Character Niu Trad.png"/>
            <a:extLst>
              <a:ext uri="{FF2B5EF4-FFF2-40B4-BE49-F238E27FC236}">
                <a16:creationId xmlns:a16="http://schemas.microsoft.com/office/drawing/2014/main" id="{D9504EE4-80E4-A537-843B-DC2A953D4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74320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6" name="Picture 4">
            <a:extLst>
              <a:ext uri="{FF2B5EF4-FFF2-40B4-BE49-F238E27FC236}">
                <a16:creationId xmlns:a16="http://schemas.microsoft.com/office/drawing/2014/main" id="{16C8CA2D-3E66-8A4D-1739-090EEBD93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3276600" cy="308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7" name="Picture 5">
            <a:extLst>
              <a:ext uri="{FF2B5EF4-FFF2-40B4-BE49-F238E27FC236}">
                <a16:creationId xmlns:a16="http://schemas.microsoft.com/office/drawing/2014/main" id="{EB807C72-F436-D7E0-8B00-1AA3BAF3FB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86000"/>
            <a:ext cx="3276600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8" name="Picture 6">
            <a:extLst>
              <a:ext uri="{FF2B5EF4-FFF2-40B4-BE49-F238E27FC236}">
                <a16:creationId xmlns:a16="http://schemas.microsoft.com/office/drawing/2014/main" id="{453E92CD-8035-2C29-B26E-2D39056A3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0"/>
            <a:ext cx="2667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1" name="Rectangle 7">
            <a:extLst>
              <a:ext uri="{FF2B5EF4-FFF2-40B4-BE49-F238E27FC236}">
                <a16:creationId xmlns:a16="http://schemas.microsoft.com/office/drawing/2014/main" id="{1B1E9E51-8A9B-533F-2C8C-65A63E4CF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914400"/>
            <a:ext cx="18954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960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mǎ</a:t>
            </a:r>
            <a:endParaRPr lang="en-US" altLang="zh-CN" sz="960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992" name="Text Box 8">
            <a:extLst>
              <a:ext uri="{FF2B5EF4-FFF2-40B4-BE49-F238E27FC236}">
                <a16:creationId xmlns:a16="http://schemas.microsoft.com/office/drawing/2014/main" id="{7711A1DE-5A74-EAB3-275E-64F9C620A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638800"/>
            <a:ext cx="37115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6000" i="1"/>
              <a:t>horse</a:t>
            </a:r>
          </a:p>
        </p:txBody>
      </p:sp>
      <p:sp>
        <p:nvSpPr>
          <p:cNvPr id="41993" name="AutoShape 9">
            <a:extLst>
              <a:ext uri="{FF2B5EF4-FFF2-40B4-BE49-F238E27FC236}">
                <a16:creationId xmlns:a16="http://schemas.microsoft.com/office/drawing/2014/main" id="{2FFBE14C-02ED-03BC-258A-C05211E7B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943600"/>
            <a:ext cx="3200400" cy="762000"/>
          </a:xfrm>
          <a:prstGeom prst="wedgeRoundRectCallout">
            <a:avLst>
              <a:gd name="adj1" fmla="val 53211"/>
              <a:gd name="adj2" fmla="val -174065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4800">
                <a:solidFill>
                  <a:srgbClr val="C00000"/>
                </a:solidFill>
              </a:rPr>
              <a:t>Character</a:t>
            </a:r>
          </a:p>
        </p:txBody>
      </p:sp>
      <p:sp>
        <p:nvSpPr>
          <p:cNvPr id="41994" name="AutoShape 10">
            <a:extLst>
              <a:ext uri="{FF2B5EF4-FFF2-40B4-BE49-F238E27FC236}">
                <a16:creationId xmlns:a16="http://schemas.microsoft.com/office/drawing/2014/main" id="{EE2757AF-C9E0-007D-5D73-EEC2F8C7C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143000"/>
            <a:ext cx="2362200" cy="762000"/>
          </a:xfrm>
          <a:prstGeom prst="wedgeRoundRectCallout">
            <a:avLst>
              <a:gd name="adj1" fmla="val 95630"/>
              <a:gd name="adj2" fmla="val 27708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4800">
                <a:solidFill>
                  <a:srgbClr val="0070C0"/>
                </a:solidFill>
              </a:rPr>
              <a:t>Pinyin</a:t>
            </a:r>
          </a:p>
        </p:txBody>
      </p:sp>
      <p:sp>
        <p:nvSpPr>
          <p:cNvPr id="41995" name="AutoShape 11">
            <a:extLst>
              <a:ext uri="{FF2B5EF4-FFF2-40B4-BE49-F238E27FC236}">
                <a16:creationId xmlns:a16="http://schemas.microsoft.com/office/drawing/2014/main" id="{F5F001E3-8EEA-96FD-970A-0BCE90F6C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52400"/>
            <a:ext cx="2362200" cy="762000"/>
          </a:xfrm>
          <a:prstGeom prst="wedgeRoundRectCallout">
            <a:avLst>
              <a:gd name="adj1" fmla="val 146708"/>
              <a:gd name="adj2" fmla="val 103750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4800">
                <a:solidFill>
                  <a:srgbClr val="7030A0"/>
                </a:solidFill>
              </a:rPr>
              <a:t>tone</a:t>
            </a:r>
          </a:p>
        </p:txBody>
      </p:sp>
      <p:sp>
        <p:nvSpPr>
          <p:cNvPr id="23562" name="TextBox 9">
            <a:extLst>
              <a:ext uri="{FF2B5EF4-FFF2-40B4-BE49-F238E27FC236}">
                <a16:creationId xmlns:a16="http://schemas.microsoft.com/office/drawing/2014/main" id="{0C47A5B7-19F8-930F-4B4C-E83B45DC1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3276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400"/>
              <a:t>The Chinese language consists of </a:t>
            </a:r>
            <a:r>
              <a:rPr lang="en-GB" altLang="en-US" sz="2400">
                <a:solidFill>
                  <a:srgbClr val="C00000"/>
                </a:solidFill>
              </a:rPr>
              <a:t>characters</a:t>
            </a:r>
            <a:r>
              <a:rPr lang="en-GB" altLang="en-US" sz="2400"/>
              <a:t>, </a:t>
            </a:r>
            <a:r>
              <a:rPr lang="en-GB" altLang="en-US" sz="2400">
                <a:solidFill>
                  <a:srgbClr val="0070C0"/>
                </a:solidFill>
              </a:rPr>
              <a:t>pinyin</a:t>
            </a:r>
            <a:r>
              <a:rPr lang="en-GB" altLang="en-US" sz="2400"/>
              <a:t>, and </a:t>
            </a:r>
            <a:r>
              <a:rPr lang="en-GB" altLang="en-US" sz="2400">
                <a:solidFill>
                  <a:srgbClr val="7030A0"/>
                </a:solidFill>
              </a:rPr>
              <a:t>tones.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/>
      <p:bldP spid="41992" grpId="0"/>
      <p:bldP spid="41993" grpId="0" animBg="1"/>
      <p:bldP spid="41994" grpId="0" animBg="1"/>
      <p:bldP spid="419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53" name="Group 17">
            <a:extLst>
              <a:ext uri="{FF2B5EF4-FFF2-40B4-BE49-F238E27FC236}">
                <a16:creationId xmlns:a16="http://schemas.microsoft.com/office/drawing/2014/main" id="{25ABE47B-CEFC-5249-D46C-D577FA4814A8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990600" y="2090738"/>
          <a:ext cx="7010400" cy="1905000"/>
        </p:xfrm>
        <a:graphic>
          <a:graphicData uri="http://schemas.openxmlformats.org/drawingml/2006/table">
            <a:tbl>
              <a:tblPr/>
              <a:tblGrid>
                <a:gridCol w="180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3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5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1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500" b="0" i="0" u="none" strike="noStrike" cap="none" normalizeH="0" baseline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宋体" pitchFamily="2" charset="-122"/>
                        </a:rPr>
                        <a:t>ˉ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500" b="0" i="0" u="none" strike="noStrike" cap="none" normalizeH="0" baseline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宋体" pitchFamily="2" charset="-122"/>
                        </a:rPr>
                        <a:t>ˊ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500" b="0" i="0" u="none" strike="noStrike" cap="none" normalizeH="0" baseline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宋体" pitchFamily="2" charset="-122"/>
                        </a:rPr>
                        <a:t>ˇ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500" b="0" i="0" u="none" strike="noStrike" cap="none" normalizeH="0" baseline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宋体" pitchFamily="2" charset="-122"/>
                        </a:rPr>
                        <a:t>ˋ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590" name="WordArt 38">
            <a:extLst>
              <a:ext uri="{FF2B5EF4-FFF2-40B4-BE49-F238E27FC236}">
                <a16:creationId xmlns:a16="http://schemas.microsoft.com/office/drawing/2014/main" id="{EA23FA10-18CF-BB9D-04A3-58770B237C4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304800"/>
            <a:ext cx="5078413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4 Tones </a:t>
            </a:r>
          </a:p>
        </p:txBody>
      </p:sp>
      <p:sp>
        <p:nvSpPr>
          <p:cNvPr id="24591" name="Text Box 15">
            <a:extLst>
              <a:ext uri="{FF2B5EF4-FFF2-40B4-BE49-F238E27FC236}">
                <a16:creationId xmlns:a16="http://schemas.microsoft.com/office/drawing/2014/main" id="{5AA13E71-A010-D409-23D9-5A7017676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343400"/>
            <a:ext cx="7543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3200">
                <a:solidFill>
                  <a:srgbClr val="7030A0"/>
                </a:solidFill>
              </a:rPr>
              <a:t>  </a:t>
            </a:r>
            <a:r>
              <a:rPr lang="en-US" altLang="zh-CN" sz="3200"/>
              <a:t>Flat        Rising      falling-      falling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3200"/>
              <a:t>                               -rising     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>
            <a:extLst>
              <a:ext uri="{FF2B5EF4-FFF2-40B4-BE49-F238E27FC236}">
                <a16:creationId xmlns:a16="http://schemas.microsoft.com/office/drawing/2014/main" id="{0389493A-1B44-46D5-5792-63F0C8D11EE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14563" y="0"/>
            <a:ext cx="2071687" cy="114300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GB" altLang="zh-CN">
                <a:effectLst>
                  <a:outerShdw blurRad="38100" dist="38100" dir="2700000" algn="tl">
                    <a:srgbClr val="C0C0C0"/>
                  </a:outerShdw>
                </a:effectLst>
              </a:rPr>
              <a:t>Tones</a:t>
            </a:r>
            <a:endParaRPr lang="en-US" altLang="zh-CN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3" name="TextBox 3">
            <a:extLst>
              <a:ext uri="{FF2B5EF4-FFF2-40B4-BE49-F238E27FC236}">
                <a16:creationId xmlns:a16="http://schemas.microsoft.com/office/drawing/2014/main" id="{7C262843-34A2-A0FD-3552-2D2FEC312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0" y="714375"/>
            <a:ext cx="145256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zh-CN" sz="9600" b="1">
                <a:solidFill>
                  <a:schemeClr val="tx2"/>
                </a:solidFill>
                <a:latin typeface="Calibri" panose="020F0502020204030204" pitchFamily="34" charset="0"/>
              </a:rPr>
              <a:t>ba</a:t>
            </a:r>
            <a:endParaRPr lang="en-US" altLang="zh-CN" sz="9600" b="1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pic>
        <p:nvPicPr>
          <p:cNvPr id="25604" name="图片 4" descr="ba4a.gif">
            <a:extLst>
              <a:ext uri="{FF2B5EF4-FFF2-40B4-BE49-F238E27FC236}">
                <a16:creationId xmlns:a16="http://schemas.microsoft.com/office/drawing/2014/main" id="{CC00CE9B-A3FE-8B19-5CA9-6E4652772D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2500313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图片 5" descr="ba1a.gif">
            <a:extLst>
              <a:ext uri="{FF2B5EF4-FFF2-40B4-BE49-F238E27FC236}">
                <a16:creationId xmlns:a16="http://schemas.microsoft.com/office/drawing/2014/main" id="{05599B44-03B9-EF15-9237-5E6F2C6746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1460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图片 6" descr="ba2a.gif">
            <a:extLst>
              <a:ext uri="{FF2B5EF4-FFF2-40B4-BE49-F238E27FC236}">
                <a16:creationId xmlns:a16="http://schemas.microsoft.com/office/drawing/2014/main" id="{BB1EFADF-0682-3EF2-9C1D-060C4E041F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2500313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图片 7" descr="ba3a.gif">
            <a:extLst>
              <a:ext uri="{FF2B5EF4-FFF2-40B4-BE49-F238E27FC236}">
                <a16:creationId xmlns:a16="http://schemas.microsoft.com/office/drawing/2014/main" id="{6AA3A508-757A-740A-B0A7-62B98690DB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2500313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图片 8" descr="ba4.jpg">
            <a:extLst>
              <a:ext uri="{FF2B5EF4-FFF2-40B4-BE49-F238E27FC236}">
                <a16:creationId xmlns:a16="http://schemas.microsoft.com/office/drawing/2014/main" id="{2F873C01-F10A-6F49-86DC-D375081A04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810000"/>
            <a:ext cx="18367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图片 9" descr="ba1.jpg">
            <a:extLst>
              <a:ext uri="{FF2B5EF4-FFF2-40B4-BE49-F238E27FC236}">
                <a16:creationId xmlns:a16="http://schemas.microsoft.com/office/drawing/2014/main" id="{340619CB-2C1E-24E4-B17C-CF666B27907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962400"/>
            <a:ext cx="2179638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图片 10" descr="ba2.jpg">
            <a:extLst>
              <a:ext uri="{FF2B5EF4-FFF2-40B4-BE49-F238E27FC236}">
                <a16:creationId xmlns:a16="http://schemas.microsoft.com/office/drawing/2014/main" id="{AECD4741-4FF4-4176-47C3-F67E52B8ABB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962400"/>
            <a:ext cx="21939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图片 11" descr="ba3.jpg">
            <a:extLst>
              <a:ext uri="{FF2B5EF4-FFF2-40B4-BE49-F238E27FC236}">
                <a16:creationId xmlns:a16="http://schemas.microsoft.com/office/drawing/2014/main" id="{3DA1F322-625A-BDC5-8A44-CB60E4F5441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962400"/>
            <a:ext cx="1974850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2" name="图片 12" descr="tones.gif">
            <a:extLst>
              <a:ext uri="{FF2B5EF4-FFF2-40B4-BE49-F238E27FC236}">
                <a16:creationId xmlns:a16="http://schemas.microsoft.com/office/drawing/2014/main" id="{CEAF5BE4-6805-69CB-5CD4-052D3A0A680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1000125"/>
            <a:ext cx="4643438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3" name="Text Box 13">
            <a:extLst>
              <a:ext uri="{FF2B5EF4-FFF2-40B4-BE49-F238E27FC236}">
                <a16:creationId xmlns:a16="http://schemas.microsoft.com/office/drawing/2014/main" id="{5F9489E8-A984-5EF6-461D-522BCAB68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19050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8000" b="1">
                <a:solidFill>
                  <a:srgbClr val="CC3300"/>
                </a:solidFill>
              </a:rPr>
              <a:t>八</a:t>
            </a:r>
          </a:p>
        </p:txBody>
      </p:sp>
      <p:sp>
        <p:nvSpPr>
          <p:cNvPr id="25614" name="Text Box 14">
            <a:extLst>
              <a:ext uri="{FF2B5EF4-FFF2-40B4-BE49-F238E27FC236}">
                <a16:creationId xmlns:a16="http://schemas.microsoft.com/office/drawing/2014/main" id="{D7E93B41-3001-73ED-DFD3-F8C6A0ECF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257800"/>
            <a:ext cx="15240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8000" b="1">
                <a:solidFill>
                  <a:srgbClr val="0000FF"/>
                </a:solidFill>
              </a:rPr>
              <a:t>拔</a:t>
            </a:r>
          </a:p>
        </p:txBody>
      </p:sp>
      <p:sp>
        <p:nvSpPr>
          <p:cNvPr id="25615" name="Text Box 15">
            <a:extLst>
              <a:ext uri="{FF2B5EF4-FFF2-40B4-BE49-F238E27FC236}">
                <a16:creationId xmlns:a16="http://schemas.microsoft.com/office/drawing/2014/main" id="{74680703-CCB7-6A75-FA2A-E6145FC0A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334000"/>
            <a:ext cx="1447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8000" b="1">
                <a:solidFill>
                  <a:schemeClr val="accent1"/>
                </a:solidFill>
              </a:rPr>
              <a:t>靶</a:t>
            </a:r>
          </a:p>
        </p:txBody>
      </p:sp>
      <p:sp>
        <p:nvSpPr>
          <p:cNvPr id="25616" name="Text Box 16">
            <a:extLst>
              <a:ext uri="{FF2B5EF4-FFF2-40B4-BE49-F238E27FC236}">
                <a16:creationId xmlns:a16="http://schemas.microsoft.com/office/drawing/2014/main" id="{041FB6CB-A1A2-D570-8ADC-85A0E4467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334000"/>
            <a:ext cx="1447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8000" b="1">
                <a:solidFill>
                  <a:srgbClr val="6600FF"/>
                </a:solidFill>
              </a:rPr>
              <a:t>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標題 1">
            <a:extLst>
              <a:ext uri="{FF2B5EF4-FFF2-40B4-BE49-F238E27FC236}">
                <a16:creationId xmlns:a16="http://schemas.microsoft.com/office/drawing/2014/main" id="{96107940-F471-8795-BF0C-B89A7B545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1158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PMingLiU" pitchFamily="18" charset="-120"/>
              </a:rPr>
              <a:t>Pictographic characters </a:t>
            </a:r>
            <a:endParaRPr lang="zh-TW" altLang="en-US" sz="440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PMingLiU" pitchFamily="18" charset="-120"/>
            </a:endParaRPr>
          </a:p>
        </p:txBody>
      </p:sp>
      <p:pic>
        <p:nvPicPr>
          <p:cNvPr id="26627" name="Picture 2" descr="http://www.chinesehour.com/library/resources/images/chinese-pictograph/library_5d24be9c-61bf-44db-b800-87406c781ced.jpg">
            <a:hlinkClick r:id="rId2"/>
            <a:extLst>
              <a:ext uri="{FF2B5EF4-FFF2-40B4-BE49-F238E27FC236}">
                <a16:creationId xmlns:a16="http://schemas.microsoft.com/office/drawing/2014/main" id="{ECF7103A-EC45-40DC-E092-059F49EE8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219200"/>
            <a:ext cx="4302125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1" name="矩形 5">
            <a:extLst>
              <a:ext uri="{FF2B5EF4-FFF2-40B4-BE49-F238E27FC236}">
                <a16:creationId xmlns:a16="http://schemas.microsoft.com/office/drawing/2014/main" id="{3D2BA72B-E424-3CCB-3DC4-649D37029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438400"/>
            <a:ext cx="19335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/>
              <a:t>  </a:t>
            </a:r>
            <a:r>
              <a:rPr lang="en-US" altLang="en-US" sz="4000">
                <a:solidFill>
                  <a:srgbClr val="0070C0"/>
                </a:solidFill>
              </a:rPr>
              <a:t>rì</a:t>
            </a:r>
            <a:endParaRPr lang="en-US" altLang="zh-CN" sz="4000">
              <a:solidFill>
                <a:srgbClr val="0070C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8000" b="1">
                <a:latin typeface="KaiTi" panose="02010609060101010101" pitchFamily="49" charset="-122"/>
                <a:ea typeface="KaiTi" panose="02010609060101010101" pitchFamily="49" charset="-122"/>
              </a:rPr>
              <a:t>日</a:t>
            </a:r>
            <a:endParaRPr lang="en-GB" altLang="zh-CN" sz="8000" b="1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zh-TW" sz="3600">
                <a:solidFill>
                  <a:srgbClr val="7030A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sun;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zh-TW" sz="3600">
                <a:solidFill>
                  <a:srgbClr val="7030A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day</a:t>
            </a:r>
            <a:endParaRPr lang="zh-TW" altLang="en-US" sz="3600">
              <a:solidFill>
                <a:srgbClr val="7030A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chinesehour.com/library/resources/images/chinese-pictograph/library_8e0fae99-b077-400a-bc15-9033bb41efd4.jpg">
            <a:hlinkClick r:id="rId2"/>
            <a:extLst>
              <a:ext uri="{FF2B5EF4-FFF2-40B4-BE49-F238E27FC236}">
                <a16:creationId xmlns:a16="http://schemas.microsoft.com/office/drawing/2014/main" id="{ED85D159-776E-CA0F-121F-9421EED5F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371600"/>
            <a:ext cx="4419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4" name="矩形 5">
            <a:extLst>
              <a:ext uri="{FF2B5EF4-FFF2-40B4-BE49-F238E27FC236}">
                <a16:creationId xmlns:a16="http://schemas.microsoft.com/office/drawing/2014/main" id="{9816A2E5-A509-56A4-90A6-867DDE1A9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133600"/>
            <a:ext cx="136525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/>
              <a:t> </a:t>
            </a:r>
            <a:r>
              <a:rPr lang="en-US" altLang="en-US" sz="4000">
                <a:solidFill>
                  <a:srgbClr val="0070C0"/>
                </a:solidFill>
              </a:rPr>
              <a:t>yuè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8000" b="1">
                <a:latin typeface="KaiTi" panose="02010609060101010101" pitchFamily="49" charset="-122"/>
                <a:ea typeface="KaiTi" panose="02010609060101010101" pitchFamily="49" charset="-122"/>
              </a:rPr>
              <a:t>月</a:t>
            </a:r>
            <a:endParaRPr lang="en-GB" altLang="zh-TW" sz="8000" b="1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zh-TW" sz="3600">
                <a:solidFill>
                  <a:srgbClr val="7030A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moon;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zh-TW" sz="3600">
                <a:solidFill>
                  <a:srgbClr val="7030A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month</a:t>
            </a:r>
            <a:endParaRPr lang="zh-TW" altLang="en-US" sz="3600">
              <a:solidFill>
                <a:srgbClr val="7030A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6000" b="1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zh-TW" altLang="en-US" sz="600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1445" name="標題 1">
            <a:extLst>
              <a:ext uri="{FF2B5EF4-FFF2-40B4-BE49-F238E27FC236}">
                <a16:creationId xmlns:a16="http://schemas.microsoft.com/office/drawing/2014/main" id="{2CE00E83-9EC7-A468-61B4-825158281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1158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PMingLiU" pitchFamily="18" charset="-120"/>
              </a:rPr>
              <a:t>Pictographic characters </a:t>
            </a:r>
            <a:endParaRPr lang="zh-TW" altLang="en-US" sz="440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chinesehour.com/library/resources/images/chinese-pictograph/library_c4eecf7a-e825-4518-ad52-d7ea0addc210.jpg">
            <a:hlinkClick r:id="rId2"/>
            <a:extLst>
              <a:ext uri="{FF2B5EF4-FFF2-40B4-BE49-F238E27FC236}">
                <a16:creationId xmlns:a16="http://schemas.microsoft.com/office/drawing/2014/main" id="{A4837264-E3C0-9673-7D9C-EFD6D27574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371600"/>
            <a:ext cx="4425950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7" name="矩形 1">
            <a:extLst>
              <a:ext uri="{FF2B5EF4-FFF2-40B4-BE49-F238E27FC236}">
                <a16:creationId xmlns:a16="http://schemas.microsoft.com/office/drawing/2014/main" id="{8AA48424-1BDA-F9CF-1AFE-BCA436CFA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514600"/>
            <a:ext cx="2362200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70C0"/>
                </a:solidFill>
              </a:rPr>
              <a:t>shān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8000" b="1">
                <a:latin typeface="KaiTi" panose="02010609060101010101" pitchFamily="49" charset="-122"/>
                <a:ea typeface="KaiTi" panose="02010609060101010101" pitchFamily="49" charset="-122"/>
              </a:rPr>
              <a:t>山</a:t>
            </a:r>
            <a:endParaRPr lang="en-GB" altLang="zh-TW" sz="8000" b="1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3600">
                <a:solidFill>
                  <a:srgbClr val="7030A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mountain</a:t>
            </a:r>
            <a:endParaRPr lang="en-US" altLang="en-US" sz="3600">
              <a:solidFill>
                <a:srgbClr val="7030A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4400"/>
          </a:p>
        </p:txBody>
      </p:sp>
      <p:sp>
        <p:nvSpPr>
          <p:cNvPr id="62469" name="標題 1">
            <a:extLst>
              <a:ext uri="{FF2B5EF4-FFF2-40B4-BE49-F238E27FC236}">
                <a16:creationId xmlns:a16="http://schemas.microsoft.com/office/drawing/2014/main" id="{2542443F-1A97-8D21-15C4-0EBE7CD3A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1158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PMingLiU" pitchFamily="18" charset="-120"/>
              </a:rPr>
              <a:t>Pictographic characters </a:t>
            </a:r>
            <a:endParaRPr lang="zh-TW" altLang="en-US" sz="440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autoUpdateAnimBg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11</Slides>
  <Notes>1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默认设计模板</vt:lpstr>
      <vt:lpstr>Network</vt:lpstr>
      <vt:lpstr>Learning objective:</vt:lpstr>
      <vt:lpstr>Review</vt:lpstr>
      <vt:lpstr>文化 Culture</vt:lpstr>
      <vt:lpstr>PowerPoint Presentation</vt:lpstr>
      <vt:lpstr>PowerPoint Presentation</vt:lpstr>
      <vt:lpstr>Tones</vt:lpstr>
      <vt:lpstr>PowerPoint Presentation</vt:lpstr>
      <vt:lpstr>PowerPoint Presentation</vt:lpstr>
      <vt:lpstr>PowerPoint Presentation</vt:lpstr>
      <vt:lpstr>PowerPoint Presentation</vt:lpstr>
      <vt:lpstr>What do we learn today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Dooley</dc:creator>
  <cp:revision>1</cp:revision>
  <cp:lastPrinted>1601-01-01T00:00:00Z</cp:lastPrinted>
  <dcterms:created xsi:type="dcterms:W3CDTF">1601-01-01T00:00:00Z</dcterms:created>
  <dcterms:modified xsi:type="dcterms:W3CDTF">2022-09-13T14:04:01Z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