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69" r:id="rId2"/>
    <p:sldId id="276" r:id="rId3"/>
    <p:sldId id="277" r:id="rId4"/>
    <p:sldId id="271" r:id="rId5"/>
    <p:sldId id="274" r:id="rId6"/>
    <p:sldId id="275" r:id="rId7"/>
    <p:sldId id="279"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F3912E-6308-4866-BD8C-D0CB1958C3D5}" v="1448" dt="2023-08-31T22:11:55.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6"/>
    <p:restoredTop sz="94694"/>
  </p:normalViewPr>
  <p:slideViewPr>
    <p:cSldViewPr snapToGrid="0" snapToObjects="1">
      <p:cViewPr varScale="1">
        <p:scale>
          <a:sx n="72" d="100"/>
          <a:sy n="72" d="100"/>
        </p:scale>
        <p:origin x="5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Wilbraham" userId="32209e38-5c71-487c-8bb8-643a5a4d2831" providerId="ADAL" clId="{EBF3912E-6308-4866-BD8C-D0CB1958C3D5}"/>
    <pc:docChg chg="undo redo custSel addSld delSld modSld sldOrd">
      <pc:chgData name="T. Wilbraham" userId="32209e38-5c71-487c-8bb8-643a5a4d2831" providerId="ADAL" clId="{EBF3912E-6308-4866-BD8C-D0CB1958C3D5}" dt="2023-08-31T22:13:34.044" v="5307" actId="1076"/>
      <pc:docMkLst>
        <pc:docMk/>
      </pc:docMkLst>
      <pc:sldChg chg="addSp delSp modSp del mod">
        <pc:chgData name="T. Wilbraham" userId="32209e38-5c71-487c-8bb8-643a5a4d2831" providerId="ADAL" clId="{EBF3912E-6308-4866-BD8C-D0CB1958C3D5}" dt="2023-08-18T20:47:06.897" v="4558" actId="2696"/>
        <pc:sldMkLst>
          <pc:docMk/>
          <pc:sldMk cId="2916933878" sldId="256"/>
        </pc:sldMkLst>
        <pc:spChg chg="add del mod topLvl">
          <ac:chgData name="T. Wilbraham" userId="32209e38-5c71-487c-8bb8-643a5a4d2831" providerId="ADAL" clId="{EBF3912E-6308-4866-BD8C-D0CB1958C3D5}" dt="2023-08-18T20:41:13.975" v="4508" actId="21"/>
          <ac:spMkLst>
            <pc:docMk/>
            <pc:sldMk cId="2916933878" sldId="256"/>
            <ac:spMk id="3" creationId="{5EE0C817-8F76-5F31-64DD-637E47153739}"/>
          </ac:spMkLst>
        </pc:spChg>
        <pc:spChg chg="add mod topLvl">
          <ac:chgData name="T. Wilbraham" userId="32209e38-5c71-487c-8bb8-643a5a4d2831" providerId="ADAL" clId="{EBF3912E-6308-4866-BD8C-D0CB1958C3D5}" dt="2023-08-18T20:40:45.354" v="4507" actId="1076"/>
          <ac:spMkLst>
            <pc:docMk/>
            <pc:sldMk cId="2916933878" sldId="256"/>
            <ac:spMk id="4" creationId="{B1CCB934-8A66-22E6-ACDF-D9E006520590}"/>
          </ac:spMkLst>
        </pc:spChg>
        <pc:spChg chg="add del mod">
          <ac:chgData name="T. Wilbraham" userId="32209e38-5c71-487c-8bb8-643a5a4d2831" providerId="ADAL" clId="{EBF3912E-6308-4866-BD8C-D0CB1958C3D5}" dt="2023-08-18T09:02:31.185" v="2469" actId="478"/>
          <ac:spMkLst>
            <pc:docMk/>
            <pc:sldMk cId="2916933878" sldId="256"/>
            <ac:spMk id="5" creationId="{7E306AA7-C43F-E843-28CB-9AAEEB17C1CC}"/>
          </ac:spMkLst>
        </pc:spChg>
        <pc:spChg chg="add mod">
          <ac:chgData name="T. Wilbraham" userId="32209e38-5c71-487c-8bb8-643a5a4d2831" providerId="ADAL" clId="{EBF3912E-6308-4866-BD8C-D0CB1958C3D5}" dt="2023-08-18T09:08:30.930" v="2524"/>
          <ac:spMkLst>
            <pc:docMk/>
            <pc:sldMk cId="2916933878" sldId="256"/>
            <ac:spMk id="11" creationId="{50424131-D4A5-3332-1713-53D3FDB3E7CD}"/>
          </ac:spMkLst>
        </pc:spChg>
        <pc:spChg chg="add mod">
          <ac:chgData name="T. Wilbraham" userId="32209e38-5c71-487c-8bb8-643a5a4d2831" providerId="ADAL" clId="{EBF3912E-6308-4866-BD8C-D0CB1958C3D5}" dt="2023-08-18T09:08:30.930" v="2524"/>
          <ac:spMkLst>
            <pc:docMk/>
            <pc:sldMk cId="2916933878" sldId="256"/>
            <ac:spMk id="12" creationId="{AC9E91CE-0DE0-C56C-C11C-9F1287E25C5C}"/>
          </ac:spMkLst>
        </pc:spChg>
        <pc:spChg chg="del mod">
          <ac:chgData name="T. Wilbraham" userId="32209e38-5c71-487c-8bb8-643a5a4d2831" providerId="ADAL" clId="{EBF3912E-6308-4866-BD8C-D0CB1958C3D5}" dt="2023-08-18T19:36:17.326" v="4035" actId="21"/>
          <ac:spMkLst>
            <pc:docMk/>
            <pc:sldMk cId="2916933878" sldId="256"/>
            <ac:spMk id="14" creationId="{E5E7BC01-F112-7A66-8C4A-739DA8E74EBF}"/>
          </ac:spMkLst>
        </pc:spChg>
        <pc:spChg chg="add del mod">
          <ac:chgData name="T. Wilbraham" userId="32209e38-5c71-487c-8bb8-643a5a4d2831" providerId="ADAL" clId="{EBF3912E-6308-4866-BD8C-D0CB1958C3D5}" dt="2023-08-18T09:26:17.026" v="3056"/>
          <ac:spMkLst>
            <pc:docMk/>
            <pc:sldMk cId="2916933878" sldId="256"/>
            <ac:spMk id="15" creationId="{2FD5C058-16EC-1AC2-4F70-CA9138075881}"/>
          </ac:spMkLst>
        </pc:spChg>
        <pc:spChg chg="add del mod topLvl">
          <ac:chgData name="T. Wilbraham" userId="32209e38-5c71-487c-8bb8-643a5a4d2831" providerId="ADAL" clId="{EBF3912E-6308-4866-BD8C-D0CB1958C3D5}" dt="2023-08-18T19:43:47.972" v="4060" actId="21"/>
          <ac:spMkLst>
            <pc:docMk/>
            <pc:sldMk cId="2916933878" sldId="256"/>
            <ac:spMk id="17" creationId="{C3ACB6C2-CC9D-E58F-CE5B-63B5EE67BBAC}"/>
          </ac:spMkLst>
        </pc:spChg>
        <pc:spChg chg="add del mod topLvl">
          <ac:chgData name="T. Wilbraham" userId="32209e38-5c71-487c-8bb8-643a5a4d2831" providerId="ADAL" clId="{EBF3912E-6308-4866-BD8C-D0CB1958C3D5}" dt="2023-08-18T09:30:20.014" v="3099" actId="478"/>
          <ac:spMkLst>
            <pc:docMk/>
            <pc:sldMk cId="2916933878" sldId="256"/>
            <ac:spMk id="18" creationId="{98840F83-8915-00BF-D45B-F061D60FA598}"/>
          </ac:spMkLst>
        </pc:spChg>
        <pc:spChg chg="add del mod topLvl">
          <ac:chgData name="T. Wilbraham" userId="32209e38-5c71-487c-8bb8-643a5a4d2831" providerId="ADAL" clId="{EBF3912E-6308-4866-BD8C-D0CB1958C3D5}" dt="2023-08-18T19:43:24.095" v="4056" actId="21"/>
          <ac:spMkLst>
            <pc:docMk/>
            <pc:sldMk cId="2916933878" sldId="256"/>
            <ac:spMk id="20" creationId="{AF523C76-634F-E0D8-F5AF-8836AF6E952F}"/>
          </ac:spMkLst>
        </pc:spChg>
        <pc:spChg chg="add del mod topLvl">
          <ac:chgData name="T. Wilbraham" userId="32209e38-5c71-487c-8bb8-643a5a4d2831" providerId="ADAL" clId="{EBF3912E-6308-4866-BD8C-D0CB1958C3D5}" dt="2023-08-18T20:04:49.806" v="4319" actId="21"/>
          <ac:spMkLst>
            <pc:docMk/>
            <pc:sldMk cId="2916933878" sldId="256"/>
            <ac:spMk id="23" creationId="{785914C3-0BC4-D090-12C6-BB554ED264F0}"/>
          </ac:spMkLst>
        </pc:spChg>
        <pc:spChg chg="add del mod topLvl">
          <ac:chgData name="T. Wilbraham" userId="32209e38-5c71-487c-8bb8-643a5a4d2831" providerId="ADAL" clId="{EBF3912E-6308-4866-BD8C-D0CB1958C3D5}" dt="2023-08-18T20:05:07.312" v="4322" actId="21"/>
          <ac:spMkLst>
            <pc:docMk/>
            <pc:sldMk cId="2916933878" sldId="256"/>
            <ac:spMk id="24" creationId="{7D5D9D2C-0BB0-CB87-5BC5-A8A9EDAA11CC}"/>
          </ac:spMkLst>
        </pc:spChg>
        <pc:spChg chg="add del mod topLvl">
          <ac:chgData name="T. Wilbraham" userId="32209e38-5c71-487c-8bb8-643a5a4d2831" providerId="ADAL" clId="{EBF3912E-6308-4866-BD8C-D0CB1958C3D5}" dt="2023-08-18T19:35:45.147" v="4031" actId="21"/>
          <ac:spMkLst>
            <pc:docMk/>
            <pc:sldMk cId="2916933878" sldId="256"/>
            <ac:spMk id="26" creationId="{E0B96945-D345-C8A0-FE11-A6B70E3BEB07}"/>
          </ac:spMkLst>
        </pc:spChg>
        <pc:spChg chg="add del mod topLvl">
          <ac:chgData name="T. Wilbraham" userId="32209e38-5c71-487c-8bb8-643a5a4d2831" providerId="ADAL" clId="{EBF3912E-6308-4866-BD8C-D0CB1958C3D5}" dt="2023-08-18T19:36:04" v="4033" actId="21"/>
          <ac:spMkLst>
            <pc:docMk/>
            <pc:sldMk cId="2916933878" sldId="256"/>
            <ac:spMk id="27" creationId="{A83C6C87-6A43-7795-786A-A78BBCE08025}"/>
          </ac:spMkLst>
        </pc:spChg>
        <pc:spChg chg="add del mod topLvl">
          <ac:chgData name="T. Wilbraham" userId="32209e38-5c71-487c-8bb8-643a5a4d2831" providerId="ADAL" clId="{EBF3912E-6308-4866-BD8C-D0CB1958C3D5}" dt="2023-08-18T18:18:55.294" v="3709" actId="478"/>
          <ac:spMkLst>
            <pc:docMk/>
            <pc:sldMk cId="2916933878" sldId="256"/>
            <ac:spMk id="29" creationId="{F28BFCF5-E8E0-367A-A432-08D8F10CA6E8}"/>
          </ac:spMkLst>
        </pc:spChg>
        <pc:spChg chg="add del mod topLvl">
          <ac:chgData name="T. Wilbraham" userId="32209e38-5c71-487c-8bb8-643a5a4d2831" providerId="ADAL" clId="{EBF3912E-6308-4866-BD8C-D0CB1958C3D5}" dt="2023-08-18T18:18:54.155" v="3708" actId="478"/>
          <ac:spMkLst>
            <pc:docMk/>
            <pc:sldMk cId="2916933878" sldId="256"/>
            <ac:spMk id="30" creationId="{09AD14CF-F36B-318A-3BCD-384A62CC1AAF}"/>
          </ac:spMkLst>
        </pc:spChg>
        <pc:spChg chg="del mod">
          <ac:chgData name="T. Wilbraham" userId="32209e38-5c71-487c-8bb8-643a5a4d2831" providerId="ADAL" clId="{EBF3912E-6308-4866-BD8C-D0CB1958C3D5}" dt="2023-08-18T09:23:48.232" v="3031" actId="478"/>
          <ac:spMkLst>
            <pc:docMk/>
            <pc:sldMk cId="2916933878" sldId="256"/>
            <ac:spMk id="35" creationId="{FB0726AB-2E33-756A-E9D3-4DCAF5F1E16A}"/>
          </ac:spMkLst>
        </pc:spChg>
        <pc:grpChg chg="add del mod">
          <ac:chgData name="T. Wilbraham" userId="32209e38-5c71-487c-8bb8-643a5a4d2831" providerId="ADAL" clId="{EBF3912E-6308-4866-BD8C-D0CB1958C3D5}" dt="2023-08-18T20:40:32.289" v="4504" actId="165"/>
          <ac:grpSpMkLst>
            <pc:docMk/>
            <pc:sldMk cId="2916933878" sldId="256"/>
            <ac:grpSpMk id="2" creationId="{4D62859D-3FFD-07FA-F9E1-A610B5EB63EB}"/>
          </ac:grpSpMkLst>
        </pc:grpChg>
        <pc:grpChg chg="add mod">
          <ac:chgData name="T. Wilbraham" userId="32209e38-5c71-487c-8bb8-643a5a4d2831" providerId="ADAL" clId="{EBF3912E-6308-4866-BD8C-D0CB1958C3D5}" dt="2023-08-18T09:08:30.930" v="2524"/>
          <ac:grpSpMkLst>
            <pc:docMk/>
            <pc:sldMk cId="2916933878" sldId="256"/>
            <ac:grpSpMk id="9" creationId="{698184A9-F315-3B5C-24E4-19AAD99D38B0}"/>
          </ac:grpSpMkLst>
        </pc:grpChg>
        <pc:grpChg chg="add del mod topLvl">
          <ac:chgData name="T. Wilbraham" userId="32209e38-5c71-487c-8bb8-643a5a4d2831" providerId="ADAL" clId="{EBF3912E-6308-4866-BD8C-D0CB1958C3D5}" dt="2023-08-18T09:30:20.014" v="3099" actId="478"/>
          <ac:grpSpMkLst>
            <pc:docMk/>
            <pc:sldMk cId="2916933878" sldId="256"/>
            <ac:grpSpMk id="16" creationId="{98F27237-D656-2F33-7A98-659F65D8C7E0}"/>
          </ac:grpSpMkLst>
        </pc:grpChg>
        <pc:grpChg chg="add del mod">
          <ac:chgData name="T. Wilbraham" userId="32209e38-5c71-487c-8bb8-643a5a4d2831" providerId="ADAL" clId="{EBF3912E-6308-4866-BD8C-D0CB1958C3D5}" dt="2023-08-18T09:30:10.011" v="3096" actId="165"/>
          <ac:grpSpMkLst>
            <pc:docMk/>
            <pc:sldMk cId="2916933878" sldId="256"/>
            <ac:grpSpMk id="21" creationId="{C7C5A867-0694-19A9-1CF7-E428F920220B}"/>
          </ac:grpSpMkLst>
        </pc:grpChg>
        <pc:grpChg chg="add del mod">
          <ac:chgData name="T. Wilbraham" userId="32209e38-5c71-487c-8bb8-643a5a4d2831" providerId="ADAL" clId="{EBF3912E-6308-4866-BD8C-D0CB1958C3D5}" dt="2023-08-18T20:03:44.763" v="4315" actId="165"/>
          <ac:grpSpMkLst>
            <pc:docMk/>
            <pc:sldMk cId="2916933878" sldId="256"/>
            <ac:grpSpMk id="22" creationId="{6DE18E61-99FB-7C86-6979-FD0FFAFA2D8D}"/>
          </ac:grpSpMkLst>
        </pc:grpChg>
        <pc:grpChg chg="add del mod">
          <ac:chgData name="T. Wilbraham" userId="32209e38-5c71-487c-8bb8-643a5a4d2831" providerId="ADAL" clId="{EBF3912E-6308-4866-BD8C-D0CB1958C3D5}" dt="2023-08-18T19:35:45.147" v="4031" actId="21"/>
          <ac:grpSpMkLst>
            <pc:docMk/>
            <pc:sldMk cId="2916933878" sldId="256"/>
            <ac:grpSpMk id="25" creationId="{BCFF3B85-8C55-F3E7-3E3C-84C7D7323E8C}"/>
          </ac:grpSpMkLst>
        </pc:grpChg>
        <pc:grpChg chg="add del mod">
          <ac:chgData name="T. Wilbraham" userId="32209e38-5c71-487c-8bb8-643a5a4d2831" providerId="ADAL" clId="{EBF3912E-6308-4866-BD8C-D0CB1958C3D5}" dt="2023-08-18T18:18:54.155" v="3708" actId="478"/>
          <ac:grpSpMkLst>
            <pc:docMk/>
            <pc:sldMk cId="2916933878" sldId="256"/>
            <ac:grpSpMk id="28" creationId="{9836E81C-57AA-4264-A27F-554C7FF2BD26}"/>
          </ac:grpSpMkLst>
        </pc:grpChg>
        <pc:graphicFrameChg chg="del mod modGraphic">
          <ac:chgData name="T. Wilbraham" userId="32209e38-5c71-487c-8bb8-643a5a4d2831" providerId="ADAL" clId="{EBF3912E-6308-4866-BD8C-D0CB1958C3D5}" dt="2023-08-18T09:33:03.530" v="3125" actId="478"/>
          <ac:graphicFrameMkLst>
            <pc:docMk/>
            <pc:sldMk cId="2916933878" sldId="256"/>
            <ac:graphicFrameMk id="42" creationId="{0AA6B033-2514-F043-345F-8880160BA3C5}"/>
          </ac:graphicFrameMkLst>
        </pc:graphicFrameChg>
        <pc:picChg chg="mod">
          <ac:chgData name="T. Wilbraham" userId="32209e38-5c71-487c-8bb8-643a5a4d2831" providerId="ADAL" clId="{EBF3912E-6308-4866-BD8C-D0CB1958C3D5}" dt="2023-08-18T09:06:05.376" v="2506" actId="1076"/>
          <ac:picMkLst>
            <pc:docMk/>
            <pc:sldMk cId="2916933878" sldId="256"/>
            <ac:picMk id="7" creationId="{6D19BDBD-0C64-6A3A-B146-E1BFF70DF886}"/>
          </ac:picMkLst>
        </pc:picChg>
        <pc:picChg chg="add mod">
          <ac:chgData name="T. Wilbraham" userId="32209e38-5c71-487c-8bb8-643a5a4d2831" providerId="ADAL" clId="{EBF3912E-6308-4866-BD8C-D0CB1958C3D5}" dt="2023-08-18T09:37:08.590" v="3163" actId="14100"/>
          <ac:picMkLst>
            <pc:docMk/>
            <pc:sldMk cId="2916933878" sldId="256"/>
            <ac:picMk id="8" creationId="{EFEA22B7-F3CD-312C-3D44-1D45EC3C672A}"/>
          </ac:picMkLst>
        </pc:picChg>
        <pc:picChg chg="mod">
          <ac:chgData name="T. Wilbraham" userId="32209e38-5c71-487c-8bb8-643a5a4d2831" providerId="ADAL" clId="{EBF3912E-6308-4866-BD8C-D0CB1958C3D5}" dt="2023-08-18T09:06:11.304" v="2507" actId="1076"/>
          <ac:picMkLst>
            <pc:docMk/>
            <pc:sldMk cId="2916933878" sldId="256"/>
            <ac:picMk id="10" creationId="{1ACF3D47-29A3-240E-DEE3-5C0DDFFA7B93}"/>
          </ac:picMkLst>
        </pc:picChg>
        <pc:picChg chg="mod">
          <ac:chgData name="T. Wilbraham" userId="32209e38-5c71-487c-8bb8-643a5a4d2831" providerId="ADAL" clId="{EBF3912E-6308-4866-BD8C-D0CB1958C3D5}" dt="2023-08-18T09:36:54.180" v="3160" actId="14100"/>
          <ac:picMkLst>
            <pc:docMk/>
            <pc:sldMk cId="2916933878" sldId="256"/>
            <ac:picMk id="38" creationId="{C91B6D86-5771-A3B2-D6C6-30D4EC036D6C}"/>
          </ac:picMkLst>
        </pc:picChg>
        <pc:picChg chg="mod">
          <ac:chgData name="T. Wilbraham" userId="32209e38-5c71-487c-8bb8-643a5a4d2831" providerId="ADAL" clId="{EBF3912E-6308-4866-BD8C-D0CB1958C3D5}" dt="2023-08-18T09:36:58.597" v="3161" actId="1076"/>
          <ac:picMkLst>
            <pc:docMk/>
            <pc:sldMk cId="2916933878" sldId="256"/>
            <ac:picMk id="43" creationId="{45B54E4F-B42F-806C-B85D-107899CC91EF}"/>
          </ac:picMkLst>
        </pc:picChg>
        <pc:picChg chg="del">
          <ac:chgData name="T. Wilbraham" userId="32209e38-5c71-487c-8bb8-643a5a4d2831" providerId="ADAL" clId="{EBF3912E-6308-4866-BD8C-D0CB1958C3D5}" dt="2023-08-16T15:36:27.242" v="959" actId="478"/>
          <ac:picMkLst>
            <pc:docMk/>
            <pc:sldMk cId="2916933878" sldId="256"/>
            <ac:picMk id="2050" creationId="{0C916D52-FE56-5876-3356-21DC0CD9E09B}"/>
          </ac:picMkLst>
        </pc:picChg>
      </pc:sldChg>
      <pc:sldChg chg="addSp delSp modSp del mod">
        <pc:chgData name="T. Wilbraham" userId="32209e38-5c71-487c-8bb8-643a5a4d2831" providerId="ADAL" clId="{EBF3912E-6308-4866-BD8C-D0CB1958C3D5}" dt="2023-08-18T20:57:12.569" v="4697" actId="47"/>
        <pc:sldMkLst>
          <pc:docMk/>
          <pc:sldMk cId="1355042311" sldId="257"/>
        </pc:sldMkLst>
        <pc:spChg chg="mod">
          <ac:chgData name="T. Wilbraham" userId="32209e38-5c71-487c-8bb8-643a5a4d2831" providerId="ADAL" clId="{EBF3912E-6308-4866-BD8C-D0CB1958C3D5}" dt="2023-08-16T15:48:56.901" v="1416" actId="27636"/>
          <ac:spMkLst>
            <pc:docMk/>
            <pc:sldMk cId="1355042311" sldId="257"/>
            <ac:spMk id="2" creationId="{9DA9CE87-B768-9E4F-BE09-528B715427F5}"/>
          </ac:spMkLst>
        </pc:spChg>
        <pc:spChg chg="add del mod">
          <ac:chgData name="T. Wilbraham" userId="32209e38-5c71-487c-8bb8-643a5a4d2831" providerId="ADAL" clId="{EBF3912E-6308-4866-BD8C-D0CB1958C3D5}" dt="2023-08-16T15:47:14.972" v="1391" actId="478"/>
          <ac:spMkLst>
            <pc:docMk/>
            <pc:sldMk cId="1355042311" sldId="257"/>
            <ac:spMk id="6" creationId="{8C0E7546-C4AA-E8F6-600E-4B98F837EAE1}"/>
          </ac:spMkLst>
        </pc:spChg>
        <pc:graphicFrameChg chg="del mod">
          <ac:chgData name="T. Wilbraham" userId="32209e38-5c71-487c-8bb8-643a5a4d2831" providerId="ADAL" clId="{EBF3912E-6308-4866-BD8C-D0CB1958C3D5}" dt="2023-08-16T15:47:07.450" v="1390" actId="478"/>
          <ac:graphicFrameMkLst>
            <pc:docMk/>
            <pc:sldMk cId="1355042311" sldId="257"/>
            <ac:graphicFrameMk id="12" creationId="{53A882D9-8001-46A5-950C-46BD8DA74210}"/>
          </ac:graphicFrameMkLst>
        </pc:graphicFrameChg>
      </pc:sldChg>
      <pc:sldChg chg="del">
        <pc:chgData name="T. Wilbraham" userId="32209e38-5c71-487c-8bb8-643a5a4d2831" providerId="ADAL" clId="{EBF3912E-6308-4866-BD8C-D0CB1958C3D5}" dt="2023-08-18T20:57:18.133" v="4700" actId="47"/>
        <pc:sldMkLst>
          <pc:docMk/>
          <pc:sldMk cId="2951414023" sldId="260"/>
        </pc:sldMkLst>
      </pc:sldChg>
      <pc:sldChg chg="del">
        <pc:chgData name="T. Wilbraham" userId="32209e38-5c71-487c-8bb8-643a5a4d2831" providerId="ADAL" clId="{EBF3912E-6308-4866-BD8C-D0CB1958C3D5}" dt="2023-08-18T20:57:16.043" v="4699" actId="47"/>
        <pc:sldMkLst>
          <pc:docMk/>
          <pc:sldMk cId="1414157778" sldId="262"/>
        </pc:sldMkLst>
      </pc:sldChg>
      <pc:sldChg chg="del">
        <pc:chgData name="T. Wilbraham" userId="32209e38-5c71-487c-8bb8-643a5a4d2831" providerId="ADAL" clId="{EBF3912E-6308-4866-BD8C-D0CB1958C3D5}" dt="2023-08-18T20:57:14.943" v="4698" actId="47"/>
        <pc:sldMkLst>
          <pc:docMk/>
          <pc:sldMk cId="2434657298" sldId="263"/>
        </pc:sldMkLst>
      </pc:sldChg>
      <pc:sldChg chg="del">
        <pc:chgData name="T. Wilbraham" userId="32209e38-5c71-487c-8bb8-643a5a4d2831" providerId="ADAL" clId="{EBF3912E-6308-4866-BD8C-D0CB1958C3D5}" dt="2023-08-18T20:57:19.543" v="4701" actId="47"/>
        <pc:sldMkLst>
          <pc:docMk/>
          <pc:sldMk cId="2704538867" sldId="264"/>
        </pc:sldMkLst>
      </pc:sldChg>
      <pc:sldChg chg="del">
        <pc:chgData name="T. Wilbraham" userId="32209e38-5c71-487c-8bb8-643a5a4d2831" providerId="ADAL" clId="{EBF3912E-6308-4866-BD8C-D0CB1958C3D5}" dt="2023-08-18T20:57:20.809" v="4702" actId="47"/>
        <pc:sldMkLst>
          <pc:docMk/>
          <pc:sldMk cId="944556516" sldId="265"/>
        </pc:sldMkLst>
      </pc:sldChg>
      <pc:sldChg chg="del">
        <pc:chgData name="T. Wilbraham" userId="32209e38-5c71-487c-8bb8-643a5a4d2831" providerId="ADAL" clId="{EBF3912E-6308-4866-BD8C-D0CB1958C3D5}" dt="2023-08-18T20:57:22.258" v="4703" actId="47"/>
        <pc:sldMkLst>
          <pc:docMk/>
          <pc:sldMk cId="3060022672" sldId="266"/>
        </pc:sldMkLst>
      </pc:sldChg>
      <pc:sldChg chg="del">
        <pc:chgData name="T. Wilbraham" userId="32209e38-5c71-487c-8bb8-643a5a4d2831" providerId="ADAL" clId="{EBF3912E-6308-4866-BD8C-D0CB1958C3D5}" dt="2023-08-18T20:57:23.648" v="4704" actId="47"/>
        <pc:sldMkLst>
          <pc:docMk/>
          <pc:sldMk cId="2629790803" sldId="268"/>
        </pc:sldMkLst>
      </pc:sldChg>
      <pc:sldChg chg="addSp delSp modSp mod">
        <pc:chgData name="T. Wilbraham" userId="32209e38-5c71-487c-8bb8-643a5a4d2831" providerId="ADAL" clId="{EBF3912E-6308-4866-BD8C-D0CB1958C3D5}" dt="2023-08-31T22:13:34.044" v="5307" actId="1076"/>
        <pc:sldMkLst>
          <pc:docMk/>
          <pc:sldMk cId="1828046901" sldId="269"/>
        </pc:sldMkLst>
        <pc:spChg chg="mod">
          <ac:chgData name="T. Wilbraham" userId="32209e38-5c71-487c-8bb8-643a5a4d2831" providerId="ADAL" clId="{EBF3912E-6308-4866-BD8C-D0CB1958C3D5}" dt="2023-08-16T13:27:48.426" v="87" actId="20577"/>
          <ac:spMkLst>
            <pc:docMk/>
            <pc:sldMk cId="1828046901" sldId="269"/>
            <ac:spMk id="2" creationId="{7FF2591F-4F6E-6E45-B9C5-36CCB720D87B}"/>
          </ac:spMkLst>
        </pc:spChg>
        <pc:spChg chg="mod">
          <ac:chgData name="T. Wilbraham" userId="32209e38-5c71-487c-8bb8-643a5a4d2831" providerId="ADAL" clId="{EBF3912E-6308-4866-BD8C-D0CB1958C3D5}" dt="2023-08-18T20:47:45.747" v="4560" actId="207"/>
          <ac:spMkLst>
            <pc:docMk/>
            <pc:sldMk cId="1828046901" sldId="269"/>
            <ac:spMk id="14" creationId="{E5E7BC01-F112-7A66-8C4A-739DA8E74EBF}"/>
          </ac:spMkLst>
        </pc:spChg>
        <pc:spChg chg="mod">
          <ac:chgData name="T. Wilbraham" userId="32209e38-5c71-487c-8bb8-643a5a4d2831" providerId="ADAL" clId="{EBF3912E-6308-4866-BD8C-D0CB1958C3D5}" dt="2023-08-31T22:13:21.637" v="5304" actId="404"/>
          <ac:spMkLst>
            <pc:docMk/>
            <pc:sldMk cId="1828046901" sldId="269"/>
            <ac:spMk id="35" creationId="{FB0726AB-2E33-756A-E9D3-4DCAF5F1E16A}"/>
          </ac:spMkLst>
        </pc:spChg>
        <pc:picChg chg="del">
          <ac:chgData name="T. Wilbraham" userId="32209e38-5c71-487c-8bb8-643a5a4d2831" providerId="ADAL" clId="{EBF3912E-6308-4866-BD8C-D0CB1958C3D5}" dt="2023-08-30T12:55:02.276" v="5066" actId="478"/>
          <ac:picMkLst>
            <pc:docMk/>
            <pc:sldMk cId="1828046901" sldId="269"/>
            <ac:picMk id="5" creationId="{3E41C672-945D-D52A-82BB-845C1A7FE9DF}"/>
          </ac:picMkLst>
        </pc:picChg>
        <pc:picChg chg="add mod">
          <ac:chgData name="T. Wilbraham" userId="32209e38-5c71-487c-8bb8-643a5a4d2831" providerId="ADAL" clId="{EBF3912E-6308-4866-BD8C-D0CB1958C3D5}" dt="2023-08-31T22:13:34.044" v="5307" actId="1076"/>
          <ac:picMkLst>
            <pc:docMk/>
            <pc:sldMk cId="1828046901" sldId="269"/>
            <ac:picMk id="5" creationId="{B0998186-3FAA-3B2B-FE24-DBDAED8774DA}"/>
          </ac:picMkLst>
        </pc:picChg>
        <pc:picChg chg="mod">
          <ac:chgData name="T. Wilbraham" userId="32209e38-5c71-487c-8bb8-643a5a4d2831" providerId="ADAL" clId="{EBF3912E-6308-4866-BD8C-D0CB1958C3D5}" dt="2023-08-18T21:24:36.879" v="5043" actId="1076"/>
          <ac:picMkLst>
            <pc:docMk/>
            <pc:sldMk cId="1828046901" sldId="269"/>
            <ac:picMk id="7" creationId="{6D19BDBD-0C64-6A3A-B146-E1BFF70DF886}"/>
          </ac:picMkLst>
        </pc:picChg>
        <pc:picChg chg="add mod">
          <ac:chgData name="T. Wilbraham" userId="32209e38-5c71-487c-8bb8-643a5a4d2831" providerId="ADAL" clId="{EBF3912E-6308-4866-BD8C-D0CB1958C3D5}" dt="2023-08-31T22:13:28.572" v="5306" actId="1076"/>
          <ac:picMkLst>
            <pc:docMk/>
            <pc:sldMk cId="1828046901" sldId="269"/>
            <ac:picMk id="8" creationId="{2AB41D11-E3A6-1DD8-E108-84DE7D1901A7}"/>
          </ac:picMkLst>
        </pc:picChg>
        <pc:picChg chg="mod">
          <ac:chgData name="T. Wilbraham" userId="32209e38-5c71-487c-8bb8-643a5a4d2831" providerId="ADAL" clId="{EBF3912E-6308-4866-BD8C-D0CB1958C3D5}" dt="2023-08-18T21:25:09.089" v="5051" actId="1076"/>
          <ac:picMkLst>
            <pc:docMk/>
            <pc:sldMk cId="1828046901" sldId="269"/>
            <ac:picMk id="8" creationId="{DAB26625-65DF-8E65-4C0C-D3E814978EF7}"/>
          </ac:picMkLst>
        </pc:picChg>
        <pc:picChg chg="mod">
          <ac:chgData name="T. Wilbraham" userId="32209e38-5c71-487c-8bb8-643a5a4d2831" providerId="ADAL" clId="{EBF3912E-6308-4866-BD8C-D0CB1958C3D5}" dt="2023-08-18T21:25:04.660" v="5050" actId="14100"/>
          <ac:picMkLst>
            <pc:docMk/>
            <pc:sldMk cId="1828046901" sldId="269"/>
            <ac:picMk id="10" creationId="{1ACF3D47-29A3-240E-DEE3-5C0DDFFA7B93}"/>
          </ac:picMkLst>
        </pc:picChg>
        <pc:picChg chg="del">
          <ac:chgData name="T. Wilbraham" userId="32209e38-5c71-487c-8bb8-643a5a4d2831" providerId="ADAL" clId="{EBF3912E-6308-4866-BD8C-D0CB1958C3D5}" dt="2023-08-18T21:24:31.087" v="5041" actId="478"/>
          <ac:picMkLst>
            <pc:docMk/>
            <pc:sldMk cId="1828046901" sldId="269"/>
            <ac:picMk id="12" creationId="{0C905AC7-3B57-67E3-058F-06877E7374F1}"/>
          </ac:picMkLst>
        </pc:picChg>
      </pc:sldChg>
      <pc:sldChg chg="addSp modSp del">
        <pc:chgData name="T. Wilbraham" userId="32209e38-5c71-487c-8bb8-643a5a4d2831" providerId="ADAL" clId="{EBF3912E-6308-4866-BD8C-D0CB1958C3D5}" dt="2023-08-18T21:13:55.287" v="4950" actId="2696"/>
        <pc:sldMkLst>
          <pc:docMk/>
          <pc:sldMk cId="2399085947" sldId="270"/>
        </pc:sldMkLst>
        <pc:picChg chg="add mod">
          <ac:chgData name="T. Wilbraham" userId="32209e38-5c71-487c-8bb8-643a5a4d2831" providerId="ADAL" clId="{EBF3912E-6308-4866-BD8C-D0CB1958C3D5}" dt="2023-08-18T20:57:55.770" v="4709"/>
          <ac:picMkLst>
            <pc:docMk/>
            <pc:sldMk cId="2399085947" sldId="270"/>
            <ac:picMk id="2" creationId="{C667FA38-59CF-491B-FD8D-896B63D1F03C}"/>
          </ac:picMkLst>
        </pc:picChg>
      </pc:sldChg>
      <pc:sldChg chg="addSp delSp modSp mod delAnim modAnim">
        <pc:chgData name="T. Wilbraham" userId="32209e38-5c71-487c-8bb8-643a5a4d2831" providerId="ADAL" clId="{EBF3912E-6308-4866-BD8C-D0CB1958C3D5}" dt="2023-08-18T20:49:48.824" v="4567" actId="114"/>
        <pc:sldMkLst>
          <pc:docMk/>
          <pc:sldMk cId="4085147496" sldId="271"/>
        </pc:sldMkLst>
        <pc:spChg chg="mod">
          <ac:chgData name="T. Wilbraham" userId="32209e38-5c71-487c-8bb8-643a5a4d2831" providerId="ADAL" clId="{EBF3912E-6308-4866-BD8C-D0CB1958C3D5}" dt="2023-08-18T20:49:48.824" v="4567" actId="114"/>
          <ac:spMkLst>
            <pc:docMk/>
            <pc:sldMk cId="4085147496" sldId="271"/>
            <ac:spMk id="3" creationId="{D0245B8F-8DFC-6469-8C77-7E881E82563E}"/>
          </ac:spMkLst>
        </pc:spChg>
        <pc:spChg chg="add del mod">
          <ac:chgData name="T. Wilbraham" userId="32209e38-5c71-487c-8bb8-643a5a4d2831" providerId="ADAL" clId="{EBF3912E-6308-4866-BD8C-D0CB1958C3D5}" dt="2023-08-16T15:19:47.031" v="390" actId="478"/>
          <ac:spMkLst>
            <pc:docMk/>
            <pc:sldMk cId="4085147496" sldId="271"/>
            <ac:spMk id="5" creationId="{F83A5DF7-039F-4A45-D2BD-E5523B9A7087}"/>
          </ac:spMkLst>
        </pc:spChg>
        <pc:spChg chg="add del">
          <ac:chgData name="T. Wilbraham" userId="32209e38-5c71-487c-8bb8-643a5a4d2831" providerId="ADAL" clId="{EBF3912E-6308-4866-BD8C-D0CB1958C3D5}" dt="2023-08-16T15:19:37.029" v="387" actId="22"/>
          <ac:spMkLst>
            <pc:docMk/>
            <pc:sldMk cId="4085147496" sldId="271"/>
            <ac:spMk id="7" creationId="{233E5E5F-8EA7-9D1E-5C0F-853FD417D88C}"/>
          </ac:spMkLst>
        </pc:spChg>
        <pc:spChg chg="add mod">
          <ac:chgData name="T. Wilbraham" userId="32209e38-5c71-487c-8bb8-643a5a4d2831" providerId="ADAL" clId="{EBF3912E-6308-4866-BD8C-D0CB1958C3D5}" dt="2023-08-16T15:25:40.847" v="604" actId="1076"/>
          <ac:spMkLst>
            <pc:docMk/>
            <pc:sldMk cId="4085147496" sldId="271"/>
            <ac:spMk id="9" creationId="{4015BDE9-30B0-79CF-2A28-1B1437819D9C}"/>
          </ac:spMkLst>
        </pc:spChg>
        <pc:spChg chg="add mod">
          <ac:chgData name="T. Wilbraham" userId="32209e38-5c71-487c-8bb8-643a5a4d2831" providerId="ADAL" clId="{EBF3912E-6308-4866-BD8C-D0CB1958C3D5}" dt="2023-08-16T15:27:09.967" v="661" actId="20577"/>
          <ac:spMkLst>
            <pc:docMk/>
            <pc:sldMk cId="4085147496" sldId="271"/>
            <ac:spMk id="11" creationId="{BACF4DA9-9F7E-7F43-F2D1-5C0893EBE5E6}"/>
          </ac:spMkLst>
        </pc:spChg>
        <pc:spChg chg="mod">
          <ac:chgData name="T. Wilbraham" userId="32209e38-5c71-487c-8bb8-643a5a4d2831" providerId="ADAL" clId="{EBF3912E-6308-4866-BD8C-D0CB1958C3D5}" dt="2023-08-16T15:21:50.847" v="426" actId="20577"/>
          <ac:spMkLst>
            <pc:docMk/>
            <pc:sldMk cId="4085147496" sldId="271"/>
            <ac:spMk id="14" creationId="{E5E7BC01-F112-7A66-8C4A-739DA8E74EBF}"/>
          </ac:spMkLst>
        </pc:spChg>
        <pc:picChg chg="del">
          <ac:chgData name="T. Wilbraham" userId="32209e38-5c71-487c-8bb8-643a5a4d2831" providerId="ADAL" clId="{EBF3912E-6308-4866-BD8C-D0CB1958C3D5}" dt="2023-08-16T15:16:01.744" v="382" actId="478"/>
          <ac:picMkLst>
            <pc:docMk/>
            <pc:sldMk cId="4085147496" sldId="271"/>
            <ac:picMk id="2" creationId="{7252D08C-CA12-B9FD-CCBD-2A435AABAC42}"/>
          </ac:picMkLst>
        </pc:picChg>
        <pc:picChg chg="add mod">
          <ac:chgData name="T. Wilbraham" userId="32209e38-5c71-487c-8bb8-643a5a4d2831" providerId="ADAL" clId="{EBF3912E-6308-4866-BD8C-D0CB1958C3D5}" dt="2023-08-16T15:25:45.232" v="605" actId="14100"/>
          <ac:picMkLst>
            <pc:docMk/>
            <pc:sldMk cId="4085147496" sldId="271"/>
            <ac:picMk id="10" creationId="{6A0DA339-FA92-9EAC-266F-D97F10359676}"/>
          </ac:picMkLst>
        </pc:picChg>
        <pc:picChg chg="add mod">
          <ac:chgData name="T. Wilbraham" userId="32209e38-5c71-487c-8bb8-643a5a4d2831" providerId="ADAL" clId="{EBF3912E-6308-4866-BD8C-D0CB1958C3D5}" dt="2023-08-16T15:29:24.127" v="747" actId="1076"/>
          <ac:picMkLst>
            <pc:docMk/>
            <pc:sldMk cId="4085147496" sldId="271"/>
            <ac:picMk id="12" creationId="{CC520948-D154-8DDA-1608-9F9FE3A32293}"/>
          </ac:picMkLst>
        </pc:picChg>
        <pc:picChg chg="add mod">
          <ac:chgData name="T. Wilbraham" userId="32209e38-5c71-487c-8bb8-643a5a4d2831" providerId="ADAL" clId="{EBF3912E-6308-4866-BD8C-D0CB1958C3D5}" dt="2023-08-16T15:29:17.026" v="746"/>
          <ac:picMkLst>
            <pc:docMk/>
            <pc:sldMk cId="4085147496" sldId="271"/>
            <ac:picMk id="13" creationId="{309003FA-43D4-9EF7-87E9-318594480258}"/>
          </ac:picMkLst>
        </pc:picChg>
        <pc:picChg chg="add del mod">
          <ac:chgData name="T. Wilbraham" userId="32209e38-5c71-487c-8bb8-643a5a4d2831" providerId="ADAL" clId="{EBF3912E-6308-4866-BD8C-D0CB1958C3D5}" dt="2023-08-16T15:30:59.857" v="752" actId="478"/>
          <ac:picMkLst>
            <pc:docMk/>
            <pc:sldMk cId="4085147496" sldId="271"/>
            <ac:picMk id="1026" creationId="{BE4DBB04-8629-18C4-0137-2EC1C8335B83}"/>
          </ac:picMkLst>
        </pc:picChg>
        <pc:picChg chg="add del mod">
          <ac:chgData name="T. Wilbraham" userId="32209e38-5c71-487c-8bb8-643a5a4d2831" providerId="ADAL" clId="{EBF3912E-6308-4866-BD8C-D0CB1958C3D5}" dt="2023-08-16T15:31:56.152" v="755" actId="478"/>
          <ac:picMkLst>
            <pc:docMk/>
            <pc:sldMk cId="4085147496" sldId="271"/>
            <ac:picMk id="1028" creationId="{33415014-7C77-C832-A361-A519668DB227}"/>
          </ac:picMkLst>
        </pc:picChg>
      </pc:sldChg>
      <pc:sldChg chg="addSp modSp del mod">
        <pc:chgData name="T. Wilbraham" userId="32209e38-5c71-487c-8bb8-643a5a4d2831" providerId="ADAL" clId="{EBF3912E-6308-4866-BD8C-D0CB1958C3D5}" dt="2023-08-18T21:13:41.612" v="4949" actId="2696"/>
        <pc:sldMkLst>
          <pc:docMk/>
          <pc:sldMk cId="1038957705" sldId="272"/>
        </pc:sldMkLst>
        <pc:picChg chg="add mod">
          <ac:chgData name="T. Wilbraham" userId="32209e38-5c71-487c-8bb8-643a5a4d2831" providerId="ADAL" clId="{EBF3912E-6308-4866-BD8C-D0CB1958C3D5}" dt="2023-08-18T20:57:45.994" v="4708" actId="1076"/>
          <ac:picMkLst>
            <pc:docMk/>
            <pc:sldMk cId="1038957705" sldId="272"/>
            <ac:picMk id="2" creationId="{919B672E-ED93-AACF-EC29-ABFBF9256364}"/>
          </ac:picMkLst>
        </pc:picChg>
        <pc:picChg chg="add mod">
          <ac:chgData name="T. Wilbraham" userId="32209e38-5c71-487c-8bb8-643a5a4d2831" providerId="ADAL" clId="{EBF3912E-6308-4866-BD8C-D0CB1958C3D5}" dt="2023-08-18T21:03:24.315" v="4758" actId="14100"/>
          <ac:picMkLst>
            <pc:docMk/>
            <pc:sldMk cId="1038957705" sldId="272"/>
            <ac:picMk id="5" creationId="{190F8B69-BC0C-D9C5-5FD1-CF436AB2C9E3}"/>
          </ac:picMkLst>
        </pc:picChg>
      </pc:sldChg>
      <pc:sldChg chg="del">
        <pc:chgData name="T. Wilbraham" userId="32209e38-5c71-487c-8bb8-643a5a4d2831" providerId="ADAL" clId="{EBF3912E-6308-4866-BD8C-D0CB1958C3D5}" dt="2023-08-18T21:13:05.220" v="4948" actId="2696"/>
        <pc:sldMkLst>
          <pc:docMk/>
          <pc:sldMk cId="1040837407" sldId="273"/>
        </pc:sldMkLst>
      </pc:sldChg>
      <pc:sldChg chg="addSp delSp modSp add mod delAnim">
        <pc:chgData name="T. Wilbraham" userId="32209e38-5c71-487c-8bb8-643a5a4d2831" providerId="ADAL" clId="{EBF3912E-6308-4866-BD8C-D0CB1958C3D5}" dt="2023-08-16T15:45:25.804" v="1382" actId="313"/>
        <pc:sldMkLst>
          <pc:docMk/>
          <pc:sldMk cId="172766903" sldId="274"/>
        </pc:sldMkLst>
        <pc:spChg chg="mod">
          <ac:chgData name="T. Wilbraham" userId="32209e38-5c71-487c-8bb8-643a5a4d2831" providerId="ADAL" clId="{EBF3912E-6308-4866-BD8C-D0CB1958C3D5}" dt="2023-08-16T15:45:25.804" v="1382" actId="313"/>
          <ac:spMkLst>
            <pc:docMk/>
            <pc:sldMk cId="172766903" sldId="274"/>
            <ac:spMk id="3" creationId="{D0245B8F-8DFC-6469-8C77-7E881E82563E}"/>
          </ac:spMkLst>
        </pc:spChg>
        <pc:spChg chg="del">
          <ac:chgData name="T. Wilbraham" userId="32209e38-5c71-487c-8bb8-643a5a4d2831" providerId="ADAL" clId="{EBF3912E-6308-4866-BD8C-D0CB1958C3D5}" dt="2023-08-16T15:38:23.505" v="966" actId="478"/>
          <ac:spMkLst>
            <pc:docMk/>
            <pc:sldMk cId="172766903" sldId="274"/>
            <ac:spMk id="9" creationId="{4015BDE9-30B0-79CF-2A28-1B1437819D9C}"/>
          </ac:spMkLst>
        </pc:spChg>
        <pc:spChg chg="mod">
          <ac:chgData name="T. Wilbraham" userId="32209e38-5c71-487c-8bb8-643a5a4d2831" providerId="ADAL" clId="{EBF3912E-6308-4866-BD8C-D0CB1958C3D5}" dt="2023-08-16T15:40:32.112" v="1112" actId="403"/>
          <ac:spMkLst>
            <pc:docMk/>
            <pc:sldMk cId="172766903" sldId="274"/>
            <ac:spMk id="11" creationId="{BACF4DA9-9F7E-7F43-F2D1-5C0893EBE5E6}"/>
          </ac:spMkLst>
        </pc:spChg>
        <pc:spChg chg="mod">
          <ac:chgData name="T. Wilbraham" userId="32209e38-5c71-487c-8bb8-643a5a4d2831" providerId="ADAL" clId="{EBF3912E-6308-4866-BD8C-D0CB1958C3D5}" dt="2023-08-16T15:39:35.560" v="1045" actId="404"/>
          <ac:spMkLst>
            <pc:docMk/>
            <pc:sldMk cId="172766903" sldId="274"/>
            <ac:spMk id="14" creationId="{E5E7BC01-F112-7A66-8C4A-739DA8E74EBF}"/>
          </ac:spMkLst>
        </pc:spChg>
        <pc:picChg chg="add mod">
          <ac:chgData name="T. Wilbraham" userId="32209e38-5c71-487c-8bb8-643a5a4d2831" providerId="ADAL" clId="{EBF3912E-6308-4866-BD8C-D0CB1958C3D5}" dt="2023-08-16T15:38:27.045" v="967" actId="1076"/>
          <ac:picMkLst>
            <pc:docMk/>
            <pc:sldMk cId="172766903" sldId="274"/>
            <ac:picMk id="4" creationId="{ABE7D8B6-A54F-D346-D72F-709A06158922}"/>
          </ac:picMkLst>
        </pc:picChg>
        <pc:picChg chg="del">
          <ac:chgData name="T. Wilbraham" userId="32209e38-5c71-487c-8bb8-643a5a4d2831" providerId="ADAL" clId="{EBF3912E-6308-4866-BD8C-D0CB1958C3D5}" dt="2023-08-16T15:38:10.458" v="961" actId="478"/>
          <ac:picMkLst>
            <pc:docMk/>
            <pc:sldMk cId="172766903" sldId="274"/>
            <ac:picMk id="10" creationId="{6A0DA339-FA92-9EAC-266F-D97F10359676}"/>
          </ac:picMkLst>
        </pc:picChg>
      </pc:sldChg>
      <pc:sldChg chg="addSp delSp modSp add mod ord">
        <pc:chgData name="T. Wilbraham" userId="32209e38-5c71-487c-8bb8-643a5a4d2831" providerId="ADAL" clId="{EBF3912E-6308-4866-BD8C-D0CB1958C3D5}" dt="2023-08-18T21:19:57.380" v="5038" actId="1076"/>
        <pc:sldMkLst>
          <pc:docMk/>
          <pc:sldMk cId="3255698639" sldId="275"/>
        </pc:sldMkLst>
        <pc:spChg chg="add mod">
          <ac:chgData name="T. Wilbraham" userId="32209e38-5c71-487c-8bb8-643a5a4d2831" providerId="ADAL" clId="{EBF3912E-6308-4866-BD8C-D0CB1958C3D5}" dt="2023-08-16T16:26:40.593" v="2139" actId="1076"/>
          <ac:spMkLst>
            <pc:docMk/>
            <pc:sldMk cId="3255698639" sldId="275"/>
            <ac:spMk id="3" creationId="{759BE992-1030-E613-81AF-6B11678AB8F3}"/>
          </ac:spMkLst>
        </pc:spChg>
        <pc:spChg chg="add mod">
          <ac:chgData name="T. Wilbraham" userId="32209e38-5c71-487c-8bb8-643a5a4d2831" providerId="ADAL" clId="{EBF3912E-6308-4866-BD8C-D0CB1958C3D5}" dt="2023-08-16T16:23:38.486" v="1984"/>
          <ac:spMkLst>
            <pc:docMk/>
            <pc:sldMk cId="3255698639" sldId="275"/>
            <ac:spMk id="6" creationId="{01BFBC2C-6E21-EF73-C6F6-031BC4E53BEB}"/>
          </ac:spMkLst>
        </pc:spChg>
        <pc:spChg chg="add mod">
          <ac:chgData name="T. Wilbraham" userId="32209e38-5c71-487c-8bb8-643a5a4d2831" providerId="ADAL" clId="{EBF3912E-6308-4866-BD8C-D0CB1958C3D5}" dt="2023-08-18T21:19:35.184" v="5037" actId="1076"/>
          <ac:spMkLst>
            <pc:docMk/>
            <pc:sldMk cId="3255698639" sldId="275"/>
            <ac:spMk id="8" creationId="{7A68758F-FCE0-5FC1-B93B-8A486030403F}"/>
          </ac:spMkLst>
        </pc:spChg>
        <pc:spChg chg="mod">
          <ac:chgData name="T. Wilbraham" userId="32209e38-5c71-487c-8bb8-643a5a4d2831" providerId="ADAL" clId="{EBF3912E-6308-4866-BD8C-D0CB1958C3D5}" dt="2023-08-16T16:24:35.947" v="1996" actId="404"/>
          <ac:spMkLst>
            <pc:docMk/>
            <pc:sldMk cId="3255698639" sldId="275"/>
            <ac:spMk id="14" creationId="{E5E7BC01-F112-7A66-8C4A-739DA8E74EBF}"/>
          </ac:spMkLst>
        </pc:spChg>
        <pc:spChg chg="del">
          <ac:chgData name="T. Wilbraham" userId="32209e38-5c71-487c-8bb8-643a5a4d2831" providerId="ADAL" clId="{EBF3912E-6308-4866-BD8C-D0CB1958C3D5}" dt="2023-08-16T15:49:19.269" v="1420" actId="478"/>
          <ac:spMkLst>
            <pc:docMk/>
            <pc:sldMk cId="3255698639" sldId="275"/>
            <ac:spMk id="35" creationId="{FB0726AB-2E33-756A-E9D3-4DCAF5F1E16A}"/>
          </ac:spMkLst>
        </pc:spChg>
        <pc:grpChg chg="add mod">
          <ac:chgData name="T. Wilbraham" userId="32209e38-5c71-487c-8bb8-643a5a4d2831" providerId="ADAL" clId="{EBF3912E-6308-4866-BD8C-D0CB1958C3D5}" dt="2023-08-18T21:19:57.380" v="5038" actId="1076"/>
          <ac:grpSpMkLst>
            <pc:docMk/>
            <pc:sldMk cId="3255698639" sldId="275"/>
            <ac:grpSpMk id="5" creationId="{E88D6AC5-CC6E-44BE-50F9-5BC8678BFBDE}"/>
          </ac:grpSpMkLst>
        </pc:grpChg>
        <pc:graphicFrameChg chg="add del mod">
          <ac:chgData name="T. Wilbraham" userId="32209e38-5c71-487c-8bb8-643a5a4d2831" providerId="ADAL" clId="{EBF3912E-6308-4866-BD8C-D0CB1958C3D5}" dt="2023-08-16T16:23:24.798" v="1983" actId="478"/>
          <ac:graphicFrameMkLst>
            <pc:docMk/>
            <pc:sldMk cId="3255698639" sldId="275"/>
            <ac:graphicFrameMk id="4" creationId="{D774B508-5036-3171-AA6E-B50E9AF54446}"/>
          </ac:graphicFrameMkLst>
        </pc:graphicFrameChg>
        <pc:graphicFrameChg chg="mod">
          <ac:chgData name="T. Wilbraham" userId="32209e38-5c71-487c-8bb8-643a5a4d2831" providerId="ADAL" clId="{EBF3912E-6308-4866-BD8C-D0CB1958C3D5}" dt="2023-08-18T21:19:21.374" v="5035"/>
          <ac:graphicFrameMkLst>
            <pc:docMk/>
            <pc:sldMk cId="3255698639" sldId="275"/>
            <ac:graphicFrameMk id="42" creationId="{0AA6B033-2514-F043-345F-8880160BA3C5}"/>
          </ac:graphicFrameMkLst>
        </pc:graphicFrameChg>
        <pc:picChg chg="mod">
          <ac:chgData name="T. Wilbraham" userId="32209e38-5c71-487c-8bb8-643a5a4d2831" providerId="ADAL" clId="{EBF3912E-6308-4866-BD8C-D0CB1958C3D5}" dt="2023-08-16T16:24:56.111" v="2000" actId="1076"/>
          <ac:picMkLst>
            <pc:docMk/>
            <pc:sldMk cId="3255698639" sldId="275"/>
            <ac:picMk id="7" creationId="{6D19BDBD-0C64-6A3A-B146-E1BFF70DF886}"/>
          </ac:picMkLst>
        </pc:picChg>
        <pc:picChg chg="mod">
          <ac:chgData name="T. Wilbraham" userId="32209e38-5c71-487c-8bb8-643a5a4d2831" providerId="ADAL" clId="{EBF3912E-6308-4866-BD8C-D0CB1958C3D5}" dt="2023-08-16T16:25:05.201" v="2002" actId="1076"/>
          <ac:picMkLst>
            <pc:docMk/>
            <pc:sldMk cId="3255698639" sldId="275"/>
            <ac:picMk id="10" creationId="{1ACF3D47-29A3-240E-DEE3-5C0DDFFA7B93}"/>
          </ac:picMkLst>
        </pc:picChg>
        <pc:picChg chg="mod">
          <ac:chgData name="T. Wilbraham" userId="32209e38-5c71-487c-8bb8-643a5a4d2831" providerId="ADAL" clId="{EBF3912E-6308-4866-BD8C-D0CB1958C3D5}" dt="2023-08-16T15:51:19.067" v="1441" actId="1076"/>
          <ac:picMkLst>
            <pc:docMk/>
            <pc:sldMk cId="3255698639" sldId="275"/>
            <ac:picMk id="38" creationId="{C91B6D86-5771-A3B2-D6C6-30D4EC036D6C}"/>
          </ac:picMkLst>
        </pc:picChg>
        <pc:picChg chg="mod">
          <ac:chgData name="T. Wilbraham" userId="32209e38-5c71-487c-8bb8-643a5a4d2831" providerId="ADAL" clId="{EBF3912E-6308-4866-BD8C-D0CB1958C3D5}" dt="2023-08-16T15:51:22.203" v="1442" actId="1076"/>
          <ac:picMkLst>
            <pc:docMk/>
            <pc:sldMk cId="3255698639" sldId="275"/>
            <ac:picMk id="43" creationId="{45B54E4F-B42F-806C-B85D-107899CC91EF}"/>
          </ac:picMkLst>
        </pc:picChg>
      </pc:sldChg>
      <pc:sldChg chg="addSp delSp modSp add mod">
        <pc:chgData name="T. Wilbraham" userId="32209e38-5c71-487c-8bb8-643a5a4d2831" providerId="ADAL" clId="{EBF3912E-6308-4866-BD8C-D0CB1958C3D5}" dt="2023-08-18T20:49:04.485" v="4563" actId="1076"/>
        <pc:sldMkLst>
          <pc:docMk/>
          <pc:sldMk cId="3550893647" sldId="276"/>
        </pc:sldMkLst>
        <pc:spChg chg="mod topLvl">
          <ac:chgData name="T. Wilbraham" userId="32209e38-5c71-487c-8bb8-643a5a4d2831" providerId="ADAL" clId="{EBF3912E-6308-4866-BD8C-D0CB1958C3D5}" dt="2023-08-18T19:56:46.025" v="4166" actId="14100"/>
          <ac:spMkLst>
            <pc:docMk/>
            <pc:sldMk cId="3550893647" sldId="276"/>
            <ac:spMk id="3" creationId="{5EE0C817-8F76-5F31-64DD-637E47153739}"/>
          </ac:spMkLst>
        </pc:spChg>
        <pc:spChg chg="mod topLvl">
          <ac:chgData name="T. Wilbraham" userId="32209e38-5c71-487c-8bb8-643a5a4d2831" providerId="ADAL" clId="{EBF3912E-6308-4866-BD8C-D0CB1958C3D5}" dt="2023-08-18T20:10:48.382" v="4375" actId="6549"/>
          <ac:spMkLst>
            <pc:docMk/>
            <pc:sldMk cId="3550893647" sldId="276"/>
            <ac:spMk id="4" creationId="{B1CCB934-8A66-22E6-ACDF-D9E006520590}"/>
          </ac:spMkLst>
        </pc:spChg>
        <pc:spChg chg="mod topLvl">
          <ac:chgData name="T. Wilbraham" userId="32209e38-5c71-487c-8bb8-643a5a4d2831" providerId="ADAL" clId="{EBF3912E-6308-4866-BD8C-D0CB1958C3D5}" dt="2023-08-18T20:33:59.274" v="4445" actId="164"/>
          <ac:spMkLst>
            <pc:docMk/>
            <pc:sldMk cId="3550893647" sldId="276"/>
            <ac:spMk id="9" creationId="{174AB7A0-52A9-70CD-91F3-FE922414DB67}"/>
          </ac:spMkLst>
        </pc:spChg>
        <pc:spChg chg="mod topLvl">
          <ac:chgData name="T. Wilbraham" userId="32209e38-5c71-487c-8bb8-643a5a4d2831" providerId="ADAL" clId="{EBF3912E-6308-4866-BD8C-D0CB1958C3D5}" dt="2023-08-18T20:33:59.274" v="4445" actId="164"/>
          <ac:spMkLst>
            <pc:docMk/>
            <pc:sldMk cId="3550893647" sldId="276"/>
            <ac:spMk id="11" creationId="{8F82831C-D0D6-E8FC-9B0D-21575B3A152B}"/>
          </ac:spMkLst>
        </pc:spChg>
        <pc:spChg chg="del mod topLvl">
          <ac:chgData name="T. Wilbraham" userId="32209e38-5c71-487c-8bb8-643a5a4d2831" providerId="ADAL" clId="{EBF3912E-6308-4866-BD8C-D0CB1958C3D5}" dt="2023-08-18T18:07:31.923" v="3516" actId="478"/>
          <ac:spMkLst>
            <pc:docMk/>
            <pc:sldMk cId="3550893647" sldId="276"/>
            <ac:spMk id="13" creationId="{FC2F5254-9DB3-D30A-6F03-A52F9506651F}"/>
          </ac:spMkLst>
        </pc:spChg>
        <pc:spChg chg="del mod">
          <ac:chgData name="T. Wilbraham" userId="32209e38-5c71-487c-8bb8-643a5a4d2831" providerId="ADAL" clId="{EBF3912E-6308-4866-BD8C-D0CB1958C3D5}" dt="2023-08-18T19:37:32.234" v="4038" actId="478"/>
          <ac:spMkLst>
            <pc:docMk/>
            <pc:sldMk cId="3550893647" sldId="276"/>
            <ac:spMk id="14" creationId="{E5E7BC01-F112-7A66-8C4A-739DA8E74EBF}"/>
          </ac:spMkLst>
        </pc:spChg>
        <pc:spChg chg="del mod topLvl">
          <ac:chgData name="T. Wilbraham" userId="32209e38-5c71-487c-8bb8-643a5a4d2831" providerId="ADAL" clId="{EBF3912E-6308-4866-BD8C-D0CB1958C3D5}" dt="2023-08-18T18:05:26.782" v="3494" actId="21"/>
          <ac:spMkLst>
            <pc:docMk/>
            <pc:sldMk cId="3550893647" sldId="276"/>
            <ac:spMk id="15" creationId="{2F269DAD-9E68-787B-5D2B-88DCD15DA127}"/>
          </ac:spMkLst>
        </pc:spChg>
        <pc:spChg chg="add mod">
          <ac:chgData name="T. Wilbraham" userId="32209e38-5c71-487c-8bb8-643a5a4d2831" providerId="ADAL" clId="{EBF3912E-6308-4866-BD8C-D0CB1958C3D5}" dt="2023-08-18T20:09:13.207" v="4342" actId="14100"/>
          <ac:spMkLst>
            <pc:docMk/>
            <pc:sldMk cId="3550893647" sldId="276"/>
            <ac:spMk id="16" creationId="{BBA7F86A-877D-1E95-1059-073EC80FB633}"/>
          </ac:spMkLst>
        </pc:spChg>
        <pc:spChg chg="del">
          <ac:chgData name="T. Wilbraham" userId="32209e38-5c71-487c-8bb8-643a5a4d2831" providerId="ADAL" clId="{EBF3912E-6308-4866-BD8C-D0CB1958C3D5}" dt="2023-08-18T17:46:43.524" v="3170" actId="478"/>
          <ac:spMkLst>
            <pc:docMk/>
            <pc:sldMk cId="3550893647" sldId="276"/>
            <ac:spMk id="17" creationId="{C3ACB6C2-CC9D-E58F-CE5B-63B5EE67BBAC}"/>
          </ac:spMkLst>
        </pc:spChg>
        <pc:spChg chg="add mod">
          <ac:chgData name="T. Wilbraham" userId="32209e38-5c71-487c-8bb8-643a5a4d2831" providerId="ADAL" clId="{EBF3912E-6308-4866-BD8C-D0CB1958C3D5}" dt="2023-08-18T20:39:04.964" v="4498" actId="1076"/>
          <ac:spMkLst>
            <pc:docMk/>
            <pc:sldMk cId="3550893647" sldId="276"/>
            <ac:spMk id="18" creationId="{CB0101FA-8A2E-1DFA-1F5F-BF0A47685DCA}"/>
          </ac:spMkLst>
        </pc:spChg>
        <pc:spChg chg="del">
          <ac:chgData name="T. Wilbraham" userId="32209e38-5c71-487c-8bb8-643a5a4d2831" providerId="ADAL" clId="{EBF3912E-6308-4866-BD8C-D0CB1958C3D5}" dt="2023-08-18T17:46:42.484" v="3169" actId="478"/>
          <ac:spMkLst>
            <pc:docMk/>
            <pc:sldMk cId="3550893647" sldId="276"/>
            <ac:spMk id="20" creationId="{AF523C76-634F-E0D8-F5AF-8836AF6E952F}"/>
          </ac:spMkLst>
        </pc:spChg>
        <pc:spChg chg="add mod">
          <ac:chgData name="T. Wilbraham" userId="32209e38-5c71-487c-8bb8-643a5a4d2831" providerId="ADAL" clId="{EBF3912E-6308-4866-BD8C-D0CB1958C3D5}" dt="2023-08-18T19:46:37.169" v="4073" actId="164"/>
          <ac:spMkLst>
            <pc:docMk/>
            <pc:sldMk cId="3550893647" sldId="276"/>
            <ac:spMk id="21" creationId="{F40F0D70-00E9-AA62-3315-9285B5DD527D}"/>
          </ac:spMkLst>
        </pc:spChg>
        <pc:spChg chg="del topLvl">
          <ac:chgData name="T. Wilbraham" userId="32209e38-5c71-487c-8bb8-643a5a4d2831" providerId="ADAL" clId="{EBF3912E-6308-4866-BD8C-D0CB1958C3D5}" dt="2023-08-18T17:47:06.272" v="3174" actId="478"/>
          <ac:spMkLst>
            <pc:docMk/>
            <pc:sldMk cId="3550893647" sldId="276"/>
            <ac:spMk id="23" creationId="{785914C3-0BC4-D090-12C6-BB554ED264F0}"/>
          </ac:spMkLst>
        </pc:spChg>
        <pc:spChg chg="del topLvl">
          <ac:chgData name="T. Wilbraham" userId="32209e38-5c71-487c-8bb8-643a5a4d2831" providerId="ADAL" clId="{EBF3912E-6308-4866-BD8C-D0CB1958C3D5}" dt="2023-08-18T17:47:04.394" v="3173" actId="478"/>
          <ac:spMkLst>
            <pc:docMk/>
            <pc:sldMk cId="3550893647" sldId="276"/>
            <ac:spMk id="24" creationId="{7D5D9D2C-0BB0-CB87-5BC5-A8A9EDAA11CC}"/>
          </ac:spMkLst>
        </pc:spChg>
        <pc:spChg chg="del mod topLvl">
          <ac:chgData name="T. Wilbraham" userId="32209e38-5c71-487c-8bb8-643a5a4d2831" providerId="ADAL" clId="{EBF3912E-6308-4866-BD8C-D0CB1958C3D5}" dt="2023-08-18T19:35:26.630" v="4030" actId="478"/>
          <ac:spMkLst>
            <pc:docMk/>
            <pc:sldMk cId="3550893647" sldId="276"/>
            <ac:spMk id="26" creationId="{E0B96945-D345-C8A0-FE11-A6B70E3BEB07}"/>
          </ac:spMkLst>
        </pc:spChg>
        <pc:spChg chg="del mod topLvl">
          <ac:chgData name="T. Wilbraham" userId="32209e38-5c71-487c-8bb8-643a5a4d2831" providerId="ADAL" clId="{EBF3912E-6308-4866-BD8C-D0CB1958C3D5}" dt="2023-08-18T19:35:25.533" v="4029" actId="478"/>
          <ac:spMkLst>
            <pc:docMk/>
            <pc:sldMk cId="3550893647" sldId="276"/>
            <ac:spMk id="27" creationId="{A83C6C87-6A43-7795-786A-A78BBCE08025}"/>
          </ac:spMkLst>
        </pc:spChg>
        <pc:spChg chg="mod">
          <ac:chgData name="T. Wilbraham" userId="32209e38-5c71-487c-8bb8-643a5a4d2831" providerId="ADAL" clId="{EBF3912E-6308-4866-BD8C-D0CB1958C3D5}" dt="2023-08-18T20:26:06.534" v="4389" actId="14100"/>
          <ac:spMkLst>
            <pc:docMk/>
            <pc:sldMk cId="3550893647" sldId="276"/>
            <ac:spMk id="29" creationId="{F28BFCF5-E8E0-367A-A432-08D8F10CA6E8}"/>
          </ac:spMkLst>
        </pc:spChg>
        <pc:spChg chg="mod">
          <ac:chgData name="T. Wilbraham" userId="32209e38-5c71-487c-8bb8-643a5a4d2831" providerId="ADAL" clId="{EBF3912E-6308-4866-BD8C-D0CB1958C3D5}" dt="2023-08-18T20:36:06.908" v="4484" actId="14100"/>
          <ac:spMkLst>
            <pc:docMk/>
            <pc:sldMk cId="3550893647" sldId="276"/>
            <ac:spMk id="30" creationId="{09AD14CF-F36B-318A-3BCD-384A62CC1AAF}"/>
          </ac:spMkLst>
        </pc:spChg>
        <pc:spChg chg="add mod">
          <ac:chgData name="T. Wilbraham" userId="32209e38-5c71-487c-8bb8-643a5a4d2831" providerId="ADAL" clId="{EBF3912E-6308-4866-BD8C-D0CB1958C3D5}" dt="2023-08-18T20:31:39.413" v="4431" actId="1076"/>
          <ac:spMkLst>
            <pc:docMk/>
            <pc:sldMk cId="3550893647" sldId="276"/>
            <ac:spMk id="31" creationId="{2D2A4569-0D13-2260-B9A0-6D9BA55DD7B8}"/>
          </ac:spMkLst>
        </pc:spChg>
        <pc:spChg chg="add mod">
          <ac:chgData name="T. Wilbraham" userId="32209e38-5c71-487c-8bb8-643a5a4d2831" providerId="ADAL" clId="{EBF3912E-6308-4866-BD8C-D0CB1958C3D5}" dt="2023-08-18T20:27:25.283" v="4405" actId="1076"/>
          <ac:spMkLst>
            <pc:docMk/>
            <pc:sldMk cId="3550893647" sldId="276"/>
            <ac:spMk id="32" creationId="{71AB6260-8D1C-CCAA-9642-0E8B2C23994B}"/>
          </ac:spMkLst>
        </pc:spChg>
        <pc:spChg chg="add mod topLvl">
          <ac:chgData name="T. Wilbraham" userId="32209e38-5c71-487c-8bb8-643a5a4d2831" providerId="ADAL" clId="{EBF3912E-6308-4866-BD8C-D0CB1958C3D5}" dt="2023-08-18T20:33:13.479" v="4441" actId="164"/>
          <ac:spMkLst>
            <pc:docMk/>
            <pc:sldMk cId="3550893647" sldId="276"/>
            <ac:spMk id="33" creationId="{39BE55DC-BA1C-EE6A-C87E-EB055809F083}"/>
          </ac:spMkLst>
        </pc:spChg>
        <pc:spChg chg="add mod ord topLvl">
          <ac:chgData name="T. Wilbraham" userId="32209e38-5c71-487c-8bb8-643a5a4d2831" providerId="ADAL" clId="{EBF3912E-6308-4866-BD8C-D0CB1958C3D5}" dt="2023-08-18T20:33:13.479" v="4441" actId="164"/>
          <ac:spMkLst>
            <pc:docMk/>
            <pc:sldMk cId="3550893647" sldId="276"/>
            <ac:spMk id="34" creationId="{5842C22C-2DE4-A164-EC7B-8CD793F7B2BD}"/>
          </ac:spMkLst>
        </pc:spChg>
        <pc:spChg chg="add mod">
          <ac:chgData name="T. Wilbraham" userId="32209e38-5c71-487c-8bb8-643a5a4d2831" providerId="ADAL" clId="{EBF3912E-6308-4866-BD8C-D0CB1958C3D5}" dt="2023-08-18T20:30:36.155" v="4428" actId="164"/>
          <ac:spMkLst>
            <pc:docMk/>
            <pc:sldMk cId="3550893647" sldId="276"/>
            <ac:spMk id="36" creationId="{5F617289-736B-7796-2890-F28DD592276F}"/>
          </ac:spMkLst>
        </pc:spChg>
        <pc:spChg chg="add mod">
          <ac:chgData name="T. Wilbraham" userId="32209e38-5c71-487c-8bb8-643a5a4d2831" providerId="ADAL" clId="{EBF3912E-6308-4866-BD8C-D0CB1958C3D5}" dt="2023-08-18T20:48:47.284" v="4561" actId="255"/>
          <ac:spMkLst>
            <pc:docMk/>
            <pc:sldMk cId="3550893647" sldId="276"/>
            <ac:spMk id="37" creationId="{EBC79049-5600-CF63-C57E-3ED85415DA7B}"/>
          </ac:spMkLst>
        </pc:spChg>
        <pc:grpChg chg="del mod">
          <ac:chgData name="T. Wilbraham" userId="32209e38-5c71-487c-8bb8-643a5a4d2831" providerId="ADAL" clId="{EBF3912E-6308-4866-BD8C-D0CB1958C3D5}" dt="2023-08-18T17:51:15.547" v="3196" actId="165"/>
          <ac:grpSpMkLst>
            <pc:docMk/>
            <pc:sldMk cId="3550893647" sldId="276"/>
            <ac:grpSpMk id="2" creationId="{4D62859D-3FFD-07FA-F9E1-A610B5EB63EB}"/>
          </ac:grpSpMkLst>
        </pc:grpChg>
        <pc:grpChg chg="add del mod">
          <ac:chgData name="T. Wilbraham" userId="32209e38-5c71-487c-8bb8-643a5a4d2831" providerId="ADAL" clId="{EBF3912E-6308-4866-BD8C-D0CB1958C3D5}" dt="2023-08-18T17:57:59.998" v="3307" actId="165"/>
          <ac:grpSpMkLst>
            <pc:docMk/>
            <pc:sldMk cId="3550893647" sldId="276"/>
            <ac:grpSpMk id="5" creationId="{1B74F82D-0606-7F64-5230-8A6F92AAD096}"/>
          </ac:grpSpMkLst>
        </pc:grpChg>
        <pc:grpChg chg="add del mod">
          <ac:chgData name="T. Wilbraham" userId="32209e38-5c71-487c-8bb8-643a5a4d2831" providerId="ADAL" clId="{EBF3912E-6308-4866-BD8C-D0CB1958C3D5}" dt="2023-08-18T20:33:48.516" v="4444" actId="165"/>
          <ac:grpSpMkLst>
            <pc:docMk/>
            <pc:sldMk cId="3550893647" sldId="276"/>
            <ac:grpSpMk id="6" creationId="{34908798-2572-1EC1-9942-86BEC50772D8}"/>
          </ac:grpSpMkLst>
        </pc:grpChg>
        <pc:grpChg chg="add del mod">
          <ac:chgData name="T. Wilbraham" userId="32209e38-5c71-487c-8bb8-643a5a4d2831" providerId="ADAL" clId="{EBF3912E-6308-4866-BD8C-D0CB1958C3D5}" dt="2023-08-18T18:05:26.782" v="3494" actId="21"/>
          <ac:grpSpMkLst>
            <pc:docMk/>
            <pc:sldMk cId="3550893647" sldId="276"/>
            <ac:grpSpMk id="12" creationId="{CFEF38BE-53F2-7F90-A361-429476F2AAC0}"/>
          </ac:grpSpMkLst>
        </pc:grpChg>
        <pc:grpChg chg="add mod">
          <ac:chgData name="T. Wilbraham" userId="32209e38-5c71-487c-8bb8-643a5a4d2831" providerId="ADAL" clId="{EBF3912E-6308-4866-BD8C-D0CB1958C3D5}" dt="2023-08-18T20:49:04.485" v="4563" actId="1076"/>
          <ac:grpSpMkLst>
            <pc:docMk/>
            <pc:sldMk cId="3550893647" sldId="276"/>
            <ac:grpSpMk id="19" creationId="{F203B965-84FD-C332-462B-5DF798C3241A}"/>
          </ac:grpSpMkLst>
        </pc:grpChg>
        <pc:grpChg chg="del">
          <ac:chgData name="T. Wilbraham" userId="32209e38-5c71-487c-8bb8-643a5a4d2831" providerId="ADAL" clId="{EBF3912E-6308-4866-BD8C-D0CB1958C3D5}" dt="2023-08-18T17:47:04.394" v="3173" actId="478"/>
          <ac:grpSpMkLst>
            <pc:docMk/>
            <pc:sldMk cId="3550893647" sldId="276"/>
            <ac:grpSpMk id="22" creationId="{6DE18E61-99FB-7C86-6979-FD0FFAFA2D8D}"/>
          </ac:grpSpMkLst>
        </pc:grpChg>
        <pc:grpChg chg="del mod">
          <ac:chgData name="T. Wilbraham" userId="32209e38-5c71-487c-8bb8-643a5a4d2831" providerId="ADAL" clId="{EBF3912E-6308-4866-BD8C-D0CB1958C3D5}" dt="2023-08-18T18:04:09.302" v="3486" actId="165"/>
          <ac:grpSpMkLst>
            <pc:docMk/>
            <pc:sldMk cId="3550893647" sldId="276"/>
            <ac:grpSpMk id="25" creationId="{BCFF3B85-8C55-F3E7-3E3C-84C7D7323E8C}"/>
          </ac:grpSpMkLst>
        </pc:grpChg>
        <pc:grpChg chg="mod">
          <ac:chgData name="T. Wilbraham" userId="32209e38-5c71-487c-8bb8-643a5a4d2831" providerId="ADAL" clId="{EBF3912E-6308-4866-BD8C-D0CB1958C3D5}" dt="2023-08-18T20:38:34.978" v="4496" actId="1076"/>
          <ac:grpSpMkLst>
            <pc:docMk/>
            <pc:sldMk cId="3550893647" sldId="276"/>
            <ac:grpSpMk id="28" creationId="{9836E81C-57AA-4264-A27F-554C7FF2BD26}"/>
          </ac:grpSpMkLst>
        </pc:grpChg>
        <pc:grpChg chg="add mod">
          <ac:chgData name="T. Wilbraham" userId="32209e38-5c71-487c-8bb8-643a5a4d2831" providerId="ADAL" clId="{EBF3912E-6308-4866-BD8C-D0CB1958C3D5}" dt="2023-08-18T20:32:05.291" v="4432" actId="1076"/>
          <ac:grpSpMkLst>
            <pc:docMk/>
            <pc:sldMk cId="3550893647" sldId="276"/>
            <ac:grpSpMk id="35" creationId="{BC5ACAD0-2CB0-17B5-CC6B-6C257768132F}"/>
          </ac:grpSpMkLst>
        </pc:grpChg>
        <pc:grpChg chg="add del mod">
          <ac:chgData name="T. Wilbraham" userId="32209e38-5c71-487c-8bb8-643a5a4d2831" providerId="ADAL" clId="{EBF3912E-6308-4866-BD8C-D0CB1958C3D5}" dt="2023-08-18T20:32:53.781" v="4439" actId="165"/>
          <ac:grpSpMkLst>
            <pc:docMk/>
            <pc:sldMk cId="3550893647" sldId="276"/>
            <ac:grpSpMk id="39" creationId="{BDF987B6-E87C-DF27-BB26-6DFBE24C347A}"/>
          </ac:grpSpMkLst>
        </pc:grpChg>
        <pc:grpChg chg="add mod">
          <ac:chgData name="T. Wilbraham" userId="32209e38-5c71-487c-8bb8-643a5a4d2831" providerId="ADAL" clId="{EBF3912E-6308-4866-BD8C-D0CB1958C3D5}" dt="2023-08-18T20:48:53.995" v="4562" actId="14100"/>
          <ac:grpSpMkLst>
            <pc:docMk/>
            <pc:sldMk cId="3550893647" sldId="276"/>
            <ac:grpSpMk id="41" creationId="{932B81F4-371E-50E4-4A2A-5A09F718DDBD}"/>
          </ac:grpSpMkLst>
        </pc:grpChg>
        <pc:grpChg chg="add mod">
          <ac:chgData name="T. Wilbraham" userId="32209e38-5c71-487c-8bb8-643a5a4d2831" providerId="ADAL" clId="{EBF3912E-6308-4866-BD8C-D0CB1958C3D5}" dt="2023-08-18T20:33:18.271" v="4442" actId="1076"/>
          <ac:grpSpMkLst>
            <pc:docMk/>
            <pc:sldMk cId="3550893647" sldId="276"/>
            <ac:grpSpMk id="42" creationId="{6C05028C-F607-8131-4FCB-160F5ADCCDCE}"/>
          </ac:grpSpMkLst>
        </pc:grpChg>
        <pc:grpChg chg="add mod">
          <ac:chgData name="T. Wilbraham" userId="32209e38-5c71-487c-8bb8-643a5a4d2831" providerId="ADAL" clId="{EBF3912E-6308-4866-BD8C-D0CB1958C3D5}" dt="2023-08-18T20:34:06.348" v="4446" actId="1076"/>
          <ac:grpSpMkLst>
            <pc:docMk/>
            <pc:sldMk cId="3550893647" sldId="276"/>
            <ac:grpSpMk id="44" creationId="{A3E80469-E831-8FDF-96D2-049FA9B3BF7C}"/>
          </ac:grpSpMkLst>
        </pc:grpChg>
        <pc:picChg chg="del mod modCrop">
          <ac:chgData name="T. Wilbraham" userId="32209e38-5c71-487c-8bb8-643a5a4d2831" providerId="ADAL" clId="{EBF3912E-6308-4866-BD8C-D0CB1958C3D5}" dt="2023-08-18T20:11:20.774" v="4376" actId="478"/>
          <ac:picMkLst>
            <pc:docMk/>
            <pc:sldMk cId="3550893647" sldId="276"/>
            <ac:picMk id="8" creationId="{EFEA22B7-F3CD-312C-3D44-1D45EC3C672A}"/>
          </ac:picMkLst>
        </pc:picChg>
        <pc:picChg chg="mod">
          <ac:chgData name="T. Wilbraham" userId="32209e38-5c71-487c-8bb8-643a5a4d2831" providerId="ADAL" clId="{EBF3912E-6308-4866-BD8C-D0CB1958C3D5}" dt="2023-08-18T20:28:58.134" v="4420" actId="1076"/>
          <ac:picMkLst>
            <pc:docMk/>
            <pc:sldMk cId="3550893647" sldId="276"/>
            <ac:picMk id="10" creationId="{1ACF3D47-29A3-240E-DEE3-5C0DDFFA7B93}"/>
          </ac:picMkLst>
        </pc:picChg>
        <pc:picChg chg="mod">
          <ac:chgData name="T. Wilbraham" userId="32209e38-5c71-487c-8bb8-643a5a4d2831" providerId="ADAL" clId="{EBF3912E-6308-4866-BD8C-D0CB1958C3D5}" dt="2023-08-18T20:27:20.314" v="4404" actId="1076"/>
          <ac:picMkLst>
            <pc:docMk/>
            <pc:sldMk cId="3550893647" sldId="276"/>
            <ac:picMk id="38" creationId="{C91B6D86-5771-A3B2-D6C6-30D4EC036D6C}"/>
          </ac:picMkLst>
        </pc:picChg>
        <pc:picChg chg="add mod modCrop">
          <ac:chgData name="T. Wilbraham" userId="32209e38-5c71-487c-8bb8-643a5a4d2831" providerId="ADAL" clId="{EBF3912E-6308-4866-BD8C-D0CB1958C3D5}" dt="2023-08-18T20:38:27.439" v="4494" actId="1076"/>
          <ac:picMkLst>
            <pc:docMk/>
            <pc:sldMk cId="3550893647" sldId="276"/>
            <ac:picMk id="40" creationId="{7D99A7A2-D7FB-4CA8-B642-A6990BB3DBF1}"/>
          </ac:picMkLst>
        </pc:picChg>
        <pc:picChg chg="mod">
          <ac:chgData name="T. Wilbraham" userId="32209e38-5c71-487c-8bb8-643a5a4d2831" providerId="ADAL" clId="{EBF3912E-6308-4866-BD8C-D0CB1958C3D5}" dt="2023-08-18T20:27:30.747" v="4406" actId="1076"/>
          <ac:picMkLst>
            <pc:docMk/>
            <pc:sldMk cId="3550893647" sldId="276"/>
            <ac:picMk id="43" creationId="{45B54E4F-B42F-806C-B85D-107899CC91EF}"/>
          </ac:picMkLst>
        </pc:picChg>
      </pc:sldChg>
      <pc:sldChg chg="addSp delSp modSp add mod">
        <pc:chgData name="T. Wilbraham" userId="32209e38-5c71-487c-8bb8-643a5a4d2831" providerId="ADAL" clId="{EBF3912E-6308-4866-BD8C-D0CB1958C3D5}" dt="2023-08-31T08:44:45.618" v="5295" actId="20577"/>
        <pc:sldMkLst>
          <pc:docMk/>
          <pc:sldMk cId="2255108910" sldId="277"/>
        </pc:sldMkLst>
        <pc:spChg chg="mod">
          <ac:chgData name="T. Wilbraham" userId="32209e38-5c71-487c-8bb8-643a5a4d2831" providerId="ADAL" clId="{EBF3912E-6308-4866-BD8C-D0CB1958C3D5}" dt="2023-08-18T20:37:19.286" v="4487"/>
          <ac:spMkLst>
            <pc:docMk/>
            <pc:sldMk cId="2255108910" sldId="277"/>
            <ac:spMk id="5" creationId="{BE06397C-2D3A-E48E-2E4C-BE13E5E44C7F}"/>
          </ac:spMkLst>
        </pc:spChg>
        <pc:spChg chg="mod">
          <ac:chgData name="T. Wilbraham" userId="32209e38-5c71-487c-8bb8-643a5a4d2831" providerId="ADAL" clId="{EBF3912E-6308-4866-BD8C-D0CB1958C3D5}" dt="2023-08-31T08:44:45.618" v="5295" actId="20577"/>
          <ac:spMkLst>
            <pc:docMk/>
            <pc:sldMk cId="2255108910" sldId="277"/>
            <ac:spMk id="12" creationId="{93EF966A-26DF-9DD7-9B41-15B8005FE264}"/>
          </ac:spMkLst>
        </pc:spChg>
        <pc:spChg chg="mod">
          <ac:chgData name="T. Wilbraham" userId="32209e38-5c71-487c-8bb8-643a5a4d2831" providerId="ADAL" clId="{EBF3912E-6308-4866-BD8C-D0CB1958C3D5}" dt="2023-08-18T20:37:41.928" v="4491" actId="14100"/>
          <ac:spMkLst>
            <pc:docMk/>
            <pc:sldMk cId="2255108910" sldId="277"/>
            <ac:spMk id="14" creationId="{E5E7BC01-F112-7A66-8C4A-739DA8E74EBF}"/>
          </ac:spMkLst>
        </pc:spChg>
        <pc:spChg chg="add mod">
          <ac:chgData name="T. Wilbraham" userId="32209e38-5c71-487c-8bb8-643a5a4d2831" providerId="ADAL" clId="{EBF3912E-6308-4866-BD8C-D0CB1958C3D5}" dt="2023-08-18T20:45:23.115" v="4546" actId="1076"/>
          <ac:spMkLst>
            <pc:docMk/>
            <pc:sldMk cId="2255108910" sldId="277"/>
            <ac:spMk id="15" creationId="{578F0666-B4FC-05C5-D23E-E25E9718FB4F}"/>
          </ac:spMkLst>
        </pc:spChg>
        <pc:spChg chg="add mod ord">
          <ac:chgData name="T. Wilbraham" userId="32209e38-5c71-487c-8bb8-643a5a4d2831" providerId="ADAL" clId="{EBF3912E-6308-4866-BD8C-D0CB1958C3D5}" dt="2023-08-18T20:44:23.028" v="4540" actId="14100"/>
          <ac:spMkLst>
            <pc:docMk/>
            <pc:sldMk cId="2255108910" sldId="277"/>
            <ac:spMk id="17" creationId="{0C4BA385-3005-783A-CA34-7970445AAEA4}"/>
          </ac:spMkLst>
        </pc:spChg>
        <pc:spChg chg="add del">
          <ac:chgData name="T. Wilbraham" userId="32209e38-5c71-487c-8bb8-643a5a4d2831" providerId="ADAL" clId="{EBF3912E-6308-4866-BD8C-D0CB1958C3D5}" dt="2023-08-30T12:57:24.343" v="5078" actId="22"/>
          <ac:spMkLst>
            <pc:docMk/>
            <pc:sldMk cId="2255108910" sldId="277"/>
            <ac:spMk id="20" creationId="{2EC46B8D-7788-C45E-C61D-BAEDB7F106AC}"/>
          </ac:spMkLst>
        </pc:spChg>
        <pc:spChg chg="mod">
          <ac:chgData name="T. Wilbraham" userId="32209e38-5c71-487c-8bb8-643a5a4d2831" providerId="ADAL" clId="{EBF3912E-6308-4866-BD8C-D0CB1958C3D5}" dt="2023-08-18T20:39:26.825" v="4500" actId="14100"/>
          <ac:spMkLst>
            <pc:docMk/>
            <pc:sldMk cId="2255108910" sldId="277"/>
            <ac:spMk id="26" creationId="{E0B96945-D345-C8A0-FE11-A6B70E3BEB07}"/>
          </ac:spMkLst>
        </pc:spChg>
        <pc:spChg chg="mod">
          <ac:chgData name="T. Wilbraham" userId="32209e38-5c71-487c-8bb8-643a5a4d2831" providerId="ADAL" clId="{EBF3912E-6308-4866-BD8C-D0CB1958C3D5}" dt="2023-08-18T20:39:31.690" v="4501" actId="1076"/>
          <ac:spMkLst>
            <pc:docMk/>
            <pc:sldMk cId="2255108910" sldId="277"/>
            <ac:spMk id="27" creationId="{A83C6C87-6A43-7795-786A-A78BBCE08025}"/>
          </ac:spMkLst>
        </pc:spChg>
        <pc:spChg chg="mod">
          <ac:chgData name="T. Wilbraham" userId="32209e38-5c71-487c-8bb8-643a5a4d2831" providerId="ADAL" clId="{EBF3912E-6308-4866-BD8C-D0CB1958C3D5}" dt="2023-08-30T12:54:27.139" v="5065" actId="20577"/>
          <ac:spMkLst>
            <pc:docMk/>
            <pc:sldMk cId="2255108910" sldId="277"/>
            <ac:spMk id="30" creationId="{09AD14CF-F36B-318A-3BCD-384A62CC1AAF}"/>
          </ac:spMkLst>
        </pc:spChg>
        <pc:grpChg chg="add mod">
          <ac:chgData name="T. Wilbraham" userId="32209e38-5c71-487c-8bb8-643a5a4d2831" providerId="ADAL" clId="{EBF3912E-6308-4866-BD8C-D0CB1958C3D5}" dt="2023-08-30T20:21:25.268" v="5169" actId="1076"/>
          <ac:grpSpMkLst>
            <pc:docMk/>
            <pc:sldMk cId="2255108910" sldId="277"/>
            <ac:grpSpMk id="2" creationId="{AD5B2989-39B8-5ADC-C9C2-21DA62C1C427}"/>
          </ac:grpSpMkLst>
        </pc:grpChg>
        <pc:grpChg chg="mod">
          <ac:chgData name="T. Wilbraham" userId="32209e38-5c71-487c-8bb8-643a5a4d2831" providerId="ADAL" clId="{EBF3912E-6308-4866-BD8C-D0CB1958C3D5}" dt="2023-08-18T20:44:04.937" v="4536" actId="1076"/>
          <ac:grpSpMkLst>
            <pc:docMk/>
            <pc:sldMk cId="2255108910" sldId="277"/>
            <ac:grpSpMk id="6" creationId="{34908798-2572-1EC1-9942-86BEC50772D8}"/>
          </ac:grpSpMkLst>
        </pc:grpChg>
        <pc:grpChg chg="add del mod">
          <ac:chgData name="T. Wilbraham" userId="32209e38-5c71-487c-8bb8-643a5a4d2831" providerId="ADAL" clId="{EBF3912E-6308-4866-BD8C-D0CB1958C3D5}" dt="2023-08-18T20:46:08.179" v="4550" actId="14100"/>
          <ac:grpSpMkLst>
            <pc:docMk/>
            <pc:sldMk cId="2255108910" sldId="277"/>
            <ac:grpSpMk id="19" creationId="{F203B965-84FD-C332-462B-5DF798C3241A}"/>
          </ac:grpSpMkLst>
        </pc:grpChg>
        <pc:grpChg chg="mod">
          <ac:chgData name="T. Wilbraham" userId="32209e38-5c71-487c-8bb8-643a5a4d2831" providerId="ADAL" clId="{EBF3912E-6308-4866-BD8C-D0CB1958C3D5}" dt="2023-08-18T20:42:12.704" v="4517" actId="1076"/>
          <ac:grpSpMkLst>
            <pc:docMk/>
            <pc:sldMk cId="2255108910" sldId="277"/>
            <ac:grpSpMk id="28" creationId="{9836E81C-57AA-4264-A27F-554C7FF2BD26}"/>
          </ac:grpSpMkLst>
        </pc:grpChg>
        <pc:picChg chg="mod modCrop">
          <ac:chgData name="T. Wilbraham" userId="32209e38-5c71-487c-8bb8-643a5a4d2831" providerId="ADAL" clId="{EBF3912E-6308-4866-BD8C-D0CB1958C3D5}" dt="2023-08-18T20:46:54.424" v="4557" actId="1076"/>
          <ac:picMkLst>
            <pc:docMk/>
            <pc:sldMk cId="2255108910" sldId="277"/>
            <ac:picMk id="8" creationId="{EFEA22B7-F3CD-312C-3D44-1D45EC3C672A}"/>
          </ac:picMkLst>
        </pc:picChg>
        <pc:picChg chg="add mod">
          <ac:chgData name="T. Wilbraham" userId="32209e38-5c71-487c-8bb8-643a5a4d2831" providerId="ADAL" clId="{EBF3912E-6308-4866-BD8C-D0CB1958C3D5}" dt="2023-08-30T20:21:17.114" v="5168" actId="1076"/>
          <ac:picMkLst>
            <pc:docMk/>
            <pc:sldMk cId="2255108910" sldId="277"/>
            <ac:picMk id="21" creationId="{36F9EA42-C2D7-4B4F-505D-A9ABD1CF4B59}"/>
          </ac:picMkLst>
        </pc:picChg>
        <pc:picChg chg="mod">
          <ac:chgData name="T. Wilbraham" userId="32209e38-5c71-487c-8bb8-643a5a4d2831" providerId="ADAL" clId="{EBF3912E-6308-4866-BD8C-D0CB1958C3D5}" dt="2023-08-18T20:37:53.178" v="4493" actId="14100"/>
          <ac:picMkLst>
            <pc:docMk/>
            <pc:sldMk cId="2255108910" sldId="277"/>
            <ac:picMk id="38" creationId="{C91B6D86-5771-A3B2-D6C6-30D4EC036D6C}"/>
          </ac:picMkLst>
        </pc:picChg>
        <pc:picChg chg="mod">
          <ac:chgData name="T. Wilbraham" userId="32209e38-5c71-487c-8bb8-643a5a4d2831" providerId="ADAL" clId="{EBF3912E-6308-4866-BD8C-D0CB1958C3D5}" dt="2023-08-18T20:37:48" v="4492" actId="1076"/>
          <ac:picMkLst>
            <pc:docMk/>
            <pc:sldMk cId="2255108910" sldId="277"/>
            <ac:picMk id="43" creationId="{45B54E4F-B42F-806C-B85D-107899CC91EF}"/>
          </ac:picMkLst>
        </pc:picChg>
      </pc:sldChg>
      <pc:sldChg chg="addSp delSp modSp add mod">
        <pc:chgData name="T. Wilbraham" userId="32209e38-5c71-487c-8bb8-643a5a4d2831" providerId="ADAL" clId="{EBF3912E-6308-4866-BD8C-D0CB1958C3D5}" dt="2023-08-18T21:24:04.531" v="5040" actId="1076"/>
        <pc:sldMkLst>
          <pc:docMk/>
          <pc:sldMk cId="1069731161" sldId="278"/>
        </pc:sldMkLst>
        <pc:spChg chg="mod">
          <ac:chgData name="T. Wilbraham" userId="32209e38-5c71-487c-8bb8-643a5a4d2831" providerId="ADAL" clId="{EBF3912E-6308-4866-BD8C-D0CB1958C3D5}" dt="2023-08-18T21:23:48.825" v="5039" actId="1076"/>
          <ac:spMkLst>
            <pc:docMk/>
            <pc:sldMk cId="1069731161" sldId="278"/>
            <ac:spMk id="6" creationId="{6B0DC7AE-796C-E6FE-378F-B10AFDDCEC58}"/>
          </ac:spMkLst>
        </pc:spChg>
        <pc:spChg chg="add mod">
          <ac:chgData name="T. Wilbraham" userId="32209e38-5c71-487c-8bb8-643a5a4d2831" providerId="ADAL" clId="{EBF3912E-6308-4866-BD8C-D0CB1958C3D5}" dt="2023-08-18T21:24:04.531" v="5040" actId="1076"/>
          <ac:spMkLst>
            <pc:docMk/>
            <pc:sldMk cId="1069731161" sldId="278"/>
            <ac:spMk id="7" creationId="{0CA5FC96-2D12-C876-D435-3A6ECC89CEDE}"/>
          </ac:spMkLst>
        </pc:spChg>
        <pc:spChg chg="mod">
          <ac:chgData name="T. Wilbraham" userId="32209e38-5c71-487c-8bb8-643a5a4d2831" providerId="ADAL" clId="{EBF3912E-6308-4866-BD8C-D0CB1958C3D5}" dt="2023-08-18T21:24:04.531" v="5040" actId="1076"/>
          <ac:spMkLst>
            <pc:docMk/>
            <pc:sldMk cId="1069731161" sldId="278"/>
            <ac:spMk id="10" creationId="{F498AC93-F24E-9D41-3273-F4C9ACBDA9B0}"/>
          </ac:spMkLst>
        </pc:spChg>
        <pc:spChg chg="add mod">
          <ac:chgData name="T. Wilbraham" userId="32209e38-5c71-487c-8bb8-643a5a4d2831" providerId="ADAL" clId="{EBF3912E-6308-4866-BD8C-D0CB1958C3D5}" dt="2023-08-18T21:24:04.531" v="5040" actId="1076"/>
          <ac:spMkLst>
            <pc:docMk/>
            <pc:sldMk cId="1069731161" sldId="278"/>
            <ac:spMk id="11" creationId="{45478A11-7B77-ABB6-9EE5-8DCB6F21F4FA}"/>
          </ac:spMkLst>
        </pc:spChg>
        <pc:spChg chg="add mod">
          <ac:chgData name="T. Wilbraham" userId="32209e38-5c71-487c-8bb8-643a5a4d2831" providerId="ADAL" clId="{EBF3912E-6308-4866-BD8C-D0CB1958C3D5}" dt="2023-08-18T21:24:04.531" v="5040" actId="1076"/>
          <ac:spMkLst>
            <pc:docMk/>
            <pc:sldMk cId="1069731161" sldId="278"/>
            <ac:spMk id="13" creationId="{59178758-0414-E3ED-E057-3D80FE118CCC}"/>
          </ac:spMkLst>
        </pc:spChg>
        <pc:picChg chg="add mod">
          <ac:chgData name="T. Wilbraham" userId="32209e38-5c71-487c-8bb8-643a5a4d2831" providerId="ADAL" clId="{EBF3912E-6308-4866-BD8C-D0CB1958C3D5}" dt="2023-08-18T21:24:04.531" v="5040" actId="1076"/>
          <ac:picMkLst>
            <pc:docMk/>
            <pc:sldMk cId="1069731161" sldId="278"/>
            <ac:picMk id="2" creationId="{75399939-8D1E-73CC-CD95-DF45DD01D0CC}"/>
          </ac:picMkLst>
        </pc:picChg>
        <pc:picChg chg="del">
          <ac:chgData name="T. Wilbraham" userId="32209e38-5c71-487c-8bb8-643a5a4d2831" providerId="ADAL" clId="{EBF3912E-6308-4866-BD8C-D0CB1958C3D5}" dt="2023-08-18T20:56:48.740" v="4696" actId="478"/>
          <ac:picMkLst>
            <pc:docMk/>
            <pc:sldMk cId="1069731161" sldId="278"/>
            <ac:picMk id="3" creationId="{F8708E0A-8567-08D9-8C4E-B40F7AE57C5F}"/>
          </ac:picMkLst>
        </pc:picChg>
        <pc:picChg chg="mod">
          <ac:chgData name="T. Wilbraham" userId="32209e38-5c71-487c-8bb8-643a5a4d2831" providerId="ADAL" clId="{EBF3912E-6308-4866-BD8C-D0CB1958C3D5}" dt="2023-08-18T21:24:04.531" v="5040" actId="1076"/>
          <ac:picMkLst>
            <pc:docMk/>
            <pc:sldMk cId="1069731161" sldId="278"/>
            <ac:picMk id="4" creationId="{697B6D62-34BC-67DE-B7B9-43EA53726410}"/>
          </ac:picMkLst>
        </pc:picChg>
        <pc:picChg chg="add mod">
          <ac:chgData name="T. Wilbraham" userId="32209e38-5c71-487c-8bb8-643a5a4d2831" providerId="ADAL" clId="{EBF3912E-6308-4866-BD8C-D0CB1958C3D5}" dt="2023-08-18T21:24:04.531" v="5040" actId="1076"/>
          <ac:picMkLst>
            <pc:docMk/>
            <pc:sldMk cId="1069731161" sldId="278"/>
            <ac:picMk id="5" creationId="{8E08A5CE-82F4-89A2-99CC-C798EBD95FA7}"/>
          </ac:picMkLst>
        </pc:picChg>
        <pc:picChg chg="add mod">
          <ac:chgData name="T. Wilbraham" userId="32209e38-5c71-487c-8bb8-643a5a4d2831" providerId="ADAL" clId="{EBF3912E-6308-4866-BD8C-D0CB1958C3D5}" dt="2023-08-18T21:24:04.531" v="5040" actId="1076"/>
          <ac:picMkLst>
            <pc:docMk/>
            <pc:sldMk cId="1069731161" sldId="278"/>
            <ac:picMk id="8" creationId="{349D5065-0AB9-F13C-0BA8-5BA35F1C916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D4181-F2F7-46AC-9514-7BE2122FCB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7D681C-202B-4BA7-9A03-6535782D3E2C}">
      <dgm:prSet/>
      <dgm:spPr/>
      <dgm:t>
        <a:bodyPr/>
        <a:lstStyle/>
        <a:p>
          <a:r>
            <a:rPr lang="en-GB" b="1" dirty="0"/>
            <a:t>There are 5 words but can they be summed up in one sentence?</a:t>
          </a:r>
          <a:endParaRPr lang="en-US" dirty="0"/>
        </a:p>
      </dgm:t>
    </dgm:pt>
    <dgm:pt modelId="{E24DB995-F697-4AA9-87F8-4E1D6E297EC6}" type="parTrans" cxnId="{4F5F0291-68DE-4205-A083-5CB5F25C1BA4}">
      <dgm:prSet/>
      <dgm:spPr/>
      <dgm:t>
        <a:bodyPr/>
        <a:lstStyle/>
        <a:p>
          <a:endParaRPr lang="en-US"/>
        </a:p>
      </dgm:t>
    </dgm:pt>
    <dgm:pt modelId="{165D1196-C828-4D81-AC63-195F84FA505B}" type="sibTrans" cxnId="{4F5F0291-68DE-4205-A083-5CB5F25C1BA4}">
      <dgm:prSet/>
      <dgm:spPr/>
      <dgm:t>
        <a:bodyPr/>
        <a:lstStyle/>
        <a:p>
          <a:endParaRPr lang="en-US"/>
        </a:p>
      </dgm:t>
    </dgm:pt>
    <dgm:pt modelId="{349A9B45-77A6-483A-9CA8-1852AFD9224A}">
      <dgm:prSet/>
      <dgm:spPr/>
      <dgm:t>
        <a:bodyPr/>
        <a:lstStyle/>
        <a:p>
          <a:r>
            <a:rPr lang="en-GB" b="1" dirty="0"/>
            <a:t>The Men’s World Cup and Women’s WXV tournaments will bring the best players from all over the world to play according to these values. Will one of the values have greater importance than the rest? Which is the most important to you? (You can use the discussion cards to help your class discussion).</a:t>
          </a:r>
          <a:endParaRPr lang="en-US" i="1" dirty="0"/>
        </a:p>
      </dgm:t>
    </dgm:pt>
    <dgm:pt modelId="{11759E97-6C9B-41D7-8DCF-1224F2F67A0A}" type="parTrans" cxnId="{F1465AEB-ADA6-46EC-96CB-C405409EAB17}">
      <dgm:prSet/>
      <dgm:spPr/>
      <dgm:t>
        <a:bodyPr/>
        <a:lstStyle/>
        <a:p>
          <a:endParaRPr lang="en-US"/>
        </a:p>
      </dgm:t>
    </dgm:pt>
    <dgm:pt modelId="{92B4B3D1-2BED-4EFE-9B22-D1012B8708EF}" type="sibTrans" cxnId="{F1465AEB-ADA6-46EC-96CB-C405409EAB17}">
      <dgm:prSet/>
      <dgm:spPr/>
      <dgm:t>
        <a:bodyPr/>
        <a:lstStyle/>
        <a:p>
          <a:endParaRPr lang="en-US"/>
        </a:p>
      </dgm:t>
    </dgm:pt>
    <dgm:pt modelId="{FA8AA175-750F-4AE0-939B-C6EE6833902E}">
      <dgm:prSet/>
      <dgm:spPr/>
      <dgm:t>
        <a:bodyPr/>
        <a:lstStyle/>
        <a:p>
          <a:r>
            <a:rPr lang="en-US" b="1" dirty="0"/>
            <a:t>Now try to imaging making a slogan or single word that fits the feeling that the Rugby Values give you. Can you think of a simple and clear image that would help describe it?</a:t>
          </a:r>
        </a:p>
      </dgm:t>
    </dgm:pt>
    <dgm:pt modelId="{A4AD9C7D-31F7-446F-924C-5D497819E064}" type="parTrans" cxnId="{5ADD2E2D-B7D4-428A-9F6E-5A2C3C94FC7D}">
      <dgm:prSet/>
      <dgm:spPr/>
      <dgm:t>
        <a:bodyPr/>
        <a:lstStyle/>
        <a:p>
          <a:endParaRPr lang="en-US"/>
        </a:p>
      </dgm:t>
    </dgm:pt>
    <dgm:pt modelId="{430D7197-2A64-49DB-92E4-A9F6AC427FA3}" type="sibTrans" cxnId="{5ADD2E2D-B7D4-428A-9F6E-5A2C3C94FC7D}">
      <dgm:prSet/>
      <dgm:spPr/>
      <dgm:t>
        <a:bodyPr/>
        <a:lstStyle/>
        <a:p>
          <a:endParaRPr lang="en-US"/>
        </a:p>
      </dgm:t>
    </dgm:pt>
    <dgm:pt modelId="{ED51FF85-A975-4097-850B-4DA7D5DD9019}" type="pres">
      <dgm:prSet presAssocID="{32FD4181-F2F7-46AC-9514-7BE2122FCB9F}" presName="linear" presStyleCnt="0">
        <dgm:presLayoutVars>
          <dgm:animLvl val="lvl"/>
          <dgm:resizeHandles val="exact"/>
        </dgm:presLayoutVars>
      </dgm:prSet>
      <dgm:spPr/>
    </dgm:pt>
    <dgm:pt modelId="{17FDC179-CE30-435D-A3EC-38F7D8A7D82F}" type="pres">
      <dgm:prSet presAssocID="{B17D681C-202B-4BA7-9A03-6535782D3E2C}" presName="parentText" presStyleLbl="node1" presStyleIdx="0" presStyleCnt="3" custLinFactY="-11808" custLinFactNeighborY="-100000">
        <dgm:presLayoutVars>
          <dgm:chMax val="0"/>
          <dgm:bulletEnabled val="1"/>
        </dgm:presLayoutVars>
      </dgm:prSet>
      <dgm:spPr/>
    </dgm:pt>
    <dgm:pt modelId="{F75D1A62-1F94-481E-BDA8-93C79118A7AF}" type="pres">
      <dgm:prSet presAssocID="{165D1196-C828-4D81-AC63-195F84FA505B}" presName="spacer" presStyleCnt="0"/>
      <dgm:spPr/>
    </dgm:pt>
    <dgm:pt modelId="{25723738-4999-4313-B65D-DD4AE25ABFE9}" type="pres">
      <dgm:prSet presAssocID="{349A9B45-77A6-483A-9CA8-1852AFD9224A}" presName="parentText" presStyleLbl="node1" presStyleIdx="1" presStyleCnt="3" custLinFactY="-10744" custLinFactNeighborY="-100000">
        <dgm:presLayoutVars>
          <dgm:chMax val="0"/>
          <dgm:bulletEnabled val="1"/>
        </dgm:presLayoutVars>
      </dgm:prSet>
      <dgm:spPr/>
    </dgm:pt>
    <dgm:pt modelId="{C5B1F5DB-5BD4-46FE-B04A-FEB69C9432C3}" type="pres">
      <dgm:prSet presAssocID="{92B4B3D1-2BED-4EFE-9B22-D1012B8708EF}" presName="spacer" presStyleCnt="0"/>
      <dgm:spPr/>
    </dgm:pt>
    <dgm:pt modelId="{21D0A7A7-1AD1-4919-B50F-F304CD24D6DD}" type="pres">
      <dgm:prSet presAssocID="{FA8AA175-750F-4AE0-939B-C6EE6833902E}" presName="parentText" presStyleLbl="node1" presStyleIdx="2" presStyleCnt="3" custLinFactY="-10947" custLinFactNeighborY="-100000">
        <dgm:presLayoutVars>
          <dgm:chMax val="0"/>
          <dgm:bulletEnabled val="1"/>
        </dgm:presLayoutVars>
      </dgm:prSet>
      <dgm:spPr/>
    </dgm:pt>
  </dgm:ptLst>
  <dgm:cxnLst>
    <dgm:cxn modelId="{5ADD2E2D-B7D4-428A-9F6E-5A2C3C94FC7D}" srcId="{32FD4181-F2F7-46AC-9514-7BE2122FCB9F}" destId="{FA8AA175-750F-4AE0-939B-C6EE6833902E}" srcOrd="2" destOrd="0" parTransId="{A4AD9C7D-31F7-446F-924C-5D497819E064}" sibTransId="{430D7197-2A64-49DB-92E4-A9F6AC427FA3}"/>
    <dgm:cxn modelId="{AAA37641-88EA-4A6E-BA61-DE0AE9281B4B}" type="presOf" srcId="{B17D681C-202B-4BA7-9A03-6535782D3E2C}" destId="{17FDC179-CE30-435D-A3EC-38F7D8A7D82F}" srcOrd="0" destOrd="0" presId="urn:microsoft.com/office/officeart/2005/8/layout/vList2"/>
    <dgm:cxn modelId="{6431356F-7A2B-481C-A4F0-C0EC5FF2D805}" type="presOf" srcId="{349A9B45-77A6-483A-9CA8-1852AFD9224A}" destId="{25723738-4999-4313-B65D-DD4AE25ABFE9}" srcOrd="0" destOrd="0" presId="urn:microsoft.com/office/officeart/2005/8/layout/vList2"/>
    <dgm:cxn modelId="{1FD7897B-5203-40C1-818F-807CD5EB6B65}" type="presOf" srcId="{32FD4181-F2F7-46AC-9514-7BE2122FCB9F}" destId="{ED51FF85-A975-4097-850B-4DA7D5DD9019}" srcOrd="0" destOrd="0" presId="urn:microsoft.com/office/officeart/2005/8/layout/vList2"/>
    <dgm:cxn modelId="{4F5F0291-68DE-4205-A083-5CB5F25C1BA4}" srcId="{32FD4181-F2F7-46AC-9514-7BE2122FCB9F}" destId="{B17D681C-202B-4BA7-9A03-6535782D3E2C}" srcOrd="0" destOrd="0" parTransId="{E24DB995-F697-4AA9-87F8-4E1D6E297EC6}" sibTransId="{165D1196-C828-4D81-AC63-195F84FA505B}"/>
    <dgm:cxn modelId="{D77803E1-795D-4D08-8A19-0C22925ECCB7}" type="presOf" srcId="{FA8AA175-750F-4AE0-939B-C6EE6833902E}" destId="{21D0A7A7-1AD1-4919-B50F-F304CD24D6DD}" srcOrd="0" destOrd="0" presId="urn:microsoft.com/office/officeart/2005/8/layout/vList2"/>
    <dgm:cxn modelId="{F1465AEB-ADA6-46EC-96CB-C405409EAB17}" srcId="{32FD4181-F2F7-46AC-9514-7BE2122FCB9F}" destId="{349A9B45-77A6-483A-9CA8-1852AFD9224A}" srcOrd="1" destOrd="0" parTransId="{11759E97-6C9B-41D7-8DCF-1224F2F67A0A}" sibTransId="{92B4B3D1-2BED-4EFE-9B22-D1012B8708EF}"/>
    <dgm:cxn modelId="{8141E420-9400-484E-93AC-C16CCB2F200D}" type="presParOf" srcId="{ED51FF85-A975-4097-850B-4DA7D5DD9019}" destId="{17FDC179-CE30-435D-A3EC-38F7D8A7D82F}" srcOrd="0" destOrd="0" presId="urn:microsoft.com/office/officeart/2005/8/layout/vList2"/>
    <dgm:cxn modelId="{8699D7E9-292A-453C-9F58-89E9F5BB586B}" type="presParOf" srcId="{ED51FF85-A975-4097-850B-4DA7D5DD9019}" destId="{F75D1A62-1F94-481E-BDA8-93C79118A7AF}" srcOrd="1" destOrd="0" presId="urn:microsoft.com/office/officeart/2005/8/layout/vList2"/>
    <dgm:cxn modelId="{5EE7EE4C-864D-4750-889E-00C7B89C475B}" type="presParOf" srcId="{ED51FF85-A975-4097-850B-4DA7D5DD9019}" destId="{25723738-4999-4313-B65D-DD4AE25ABFE9}" srcOrd="2" destOrd="0" presId="urn:microsoft.com/office/officeart/2005/8/layout/vList2"/>
    <dgm:cxn modelId="{DDCF4432-2B13-48F6-B614-70FF2034EDC0}" type="presParOf" srcId="{ED51FF85-A975-4097-850B-4DA7D5DD9019}" destId="{C5B1F5DB-5BD4-46FE-B04A-FEB69C9432C3}" srcOrd="3" destOrd="0" presId="urn:microsoft.com/office/officeart/2005/8/layout/vList2"/>
    <dgm:cxn modelId="{99076890-1058-43E5-BD98-ED47423B33DB}" type="presParOf" srcId="{ED51FF85-A975-4097-850B-4DA7D5DD9019}" destId="{21D0A7A7-1AD1-4919-B50F-F304CD24D6D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DC179-CE30-435D-A3EC-38F7D8A7D82F}">
      <dsp:nvSpPr>
        <dsp:cNvPr id="0" name=""/>
        <dsp:cNvSpPr/>
      </dsp:nvSpPr>
      <dsp:spPr>
        <a:xfrm>
          <a:off x="0" y="31202"/>
          <a:ext cx="9066524"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There are 5 words but can they be summed up in one sentence?</a:t>
          </a:r>
          <a:endParaRPr lang="en-US" sz="1600" kern="1200" dirty="0"/>
        </a:p>
      </dsp:txBody>
      <dsp:txXfrm>
        <a:off x="43321" y="74523"/>
        <a:ext cx="8979882" cy="800803"/>
      </dsp:txXfrm>
    </dsp:sp>
    <dsp:sp modelId="{25723738-4999-4313-B65D-DD4AE25ABFE9}">
      <dsp:nvSpPr>
        <dsp:cNvPr id="0" name=""/>
        <dsp:cNvSpPr/>
      </dsp:nvSpPr>
      <dsp:spPr>
        <a:xfrm>
          <a:off x="0" y="974170"/>
          <a:ext cx="9066524"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The Men’s World Cup and Women’s WXV tournaments will bring the best players from all over the world to play according to these values. Will one of the values have greater importance than the rest? Which is the most important to you? (You can use the discussion cards to help your class discussion).</a:t>
          </a:r>
          <a:endParaRPr lang="en-US" sz="1600" i="1" kern="1200" dirty="0"/>
        </a:p>
      </dsp:txBody>
      <dsp:txXfrm>
        <a:off x="43321" y="1017491"/>
        <a:ext cx="8979882" cy="800803"/>
      </dsp:txXfrm>
    </dsp:sp>
    <dsp:sp modelId="{21D0A7A7-1AD1-4919-B50F-F304CD24D6DD}">
      <dsp:nvSpPr>
        <dsp:cNvPr id="0" name=""/>
        <dsp:cNvSpPr/>
      </dsp:nvSpPr>
      <dsp:spPr>
        <a:xfrm>
          <a:off x="0" y="1905893"/>
          <a:ext cx="9066524"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Now try to imaging making a slogan or single word that fits the feeling that the Rugby Values give you. Can you think of a simple and clear image that would help describe it?</a:t>
          </a:r>
        </a:p>
      </dsp:txBody>
      <dsp:txXfrm>
        <a:off x="43321" y="1949214"/>
        <a:ext cx="8979882" cy="800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EAA7-C838-9449-E21D-74E2FB5F0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AF4F60-96F2-F8D8-3CB9-03C391D46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90657C-DD4D-5D32-8525-82759A179E72}"/>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5" name="Footer Placeholder 4">
            <a:extLst>
              <a:ext uri="{FF2B5EF4-FFF2-40B4-BE49-F238E27FC236}">
                <a16:creationId xmlns:a16="http://schemas.microsoft.com/office/drawing/2014/main" id="{BDEAE3C6-B651-7C13-AE2A-DC5219F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8BC70-346D-221B-EF11-B1B17B036A8F}"/>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192478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3D72-142B-FBEF-EE9B-F988632981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3D934-530D-CF88-9D39-214187EB13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DDA833-08E0-BE0C-4B70-2A60FA94853E}"/>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5" name="Footer Placeholder 4">
            <a:extLst>
              <a:ext uri="{FF2B5EF4-FFF2-40B4-BE49-F238E27FC236}">
                <a16:creationId xmlns:a16="http://schemas.microsoft.com/office/drawing/2014/main" id="{B977937D-87A3-DAF7-E65E-C1A59DB68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C6D80-819B-7B0E-92CD-6BFCED596B2C}"/>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41007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0CCE76-AC23-788A-EF38-A48B1C5F4B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E126CA-B9E5-F333-EBA8-705663575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12FF72-136B-B2B8-99C0-92A6168FAF81}"/>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5" name="Footer Placeholder 4">
            <a:extLst>
              <a:ext uri="{FF2B5EF4-FFF2-40B4-BE49-F238E27FC236}">
                <a16:creationId xmlns:a16="http://schemas.microsoft.com/office/drawing/2014/main" id="{798B4017-94C5-B3B9-774A-4021B9D3A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8B3F4-D817-1F7F-28F0-0D94859A5816}"/>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324277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8D57-65D4-6548-527E-8C16EC4FC9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B1E09-56B7-57EC-F399-4632A16598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3456B9-E440-A54C-C969-D47F23A01ECB}"/>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5" name="Footer Placeholder 4">
            <a:extLst>
              <a:ext uri="{FF2B5EF4-FFF2-40B4-BE49-F238E27FC236}">
                <a16:creationId xmlns:a16="http://schemas.microsoft.com/office/drawing/2014/main" id="{2F21EE50-2DF9-208F-96B2-DD6B668F3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13E3F-462C-3105-260B-AA03E770B122}"/>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368058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6E57-21CD-D0E1-DAC9-F1B5075DC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F2995C-655E-018C-1975-E8BCB22D9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DF184C-A49B-2241-F2CA-441E974D96CC}"/>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5" name="Footer Placeholder 4">
            <a:extLst>
              <a:ext uri="{FF2B5EF4-FFF2-40B4-BE49-F238E27FC236}">
                <a16:creationId xmlns:a16="http://schemas.microsoft.com/office/drawing/2014/main" id="{FA31FC54-3573-2E99-186F-06AC99C92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ACBC8-EB4E-435C-C711-8A095663650F}"/>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26239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417F-1DA3-6DC3-976B-2CF57E5139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7DB5EB-93E8-FEE8-E207-45B756164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BA7DE7-B51F-BAD8-8F08-64A0500899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908340-E3C1-5C33-62C6-DD74D68E801F}"/>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6" name="Footer Placeholder 5">
            <a:extLst>
              <a:ext uri="{FF2B5EF4-FFF2-40B4-BE49-F238E27FC236}">
                <a16:creationId xmlns:a16="http://schemas.microsoft.com/office/drawing/2014/main" id="{1E814F57-0D24-4FEE-E5DE-3380477D1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01AF2-45D3-9119-643A-EFB92D213CA4}"/>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64116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4793-762C-64EF-77C6-B710C927A4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30B3D9-6E5C-0079-A3F3-3BC173C0E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94A41-B593-1BED-3CB2-B11130334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35185E-B68F-58DF-8D47-04177F82F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8D5D7-1C7A-6944-DD20-37EDAF44A4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954893-587D-CA1A-2F84-D33D106968B5}"/>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8" name="Footer Placeholder 7">
            <a:extLst>
              <a:ext uri="{FF2B5EF4-FFF2-40B4-BE49-F238E27FC236}">
                <a16:creationId xmlns:a16="http://schemas.microsoft.com/office/drawing/2014/main" id="{B3F15988-F475-19BC-5996-98EA60EE2E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7C9557-B2D3-0CBC-4E4B-6EDB7924A466}"/>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135601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5756-618B-A072-A54B-2A3ED3DA35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8FF569-B9BA-2E2F-BA8B-FA1F7E9521BB}"/>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4" name="Footer Placeholder 3">
            <a:extLst>
              <a:ext uri="{FF2B5EF4-FFF2-40B4-BE49-F238E27FC236}">
                <a16:creationId xmlns:a16="http://schemas.microsoft.com/office/drawing/2014/main" id="{43D87CCA-DA1C-DC21-DDDA-CD7CBD833B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712153-8709-77D6-92DD-808330D85EB3}"/>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49726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BE978-298C-B535-731C-4F30E3900AC8}"/>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3" name="Footer Placeholder 2">
            <a:extLst>
              <a:ext uri="{FF2B5EF4-FFF2-40B4-BE49-F238E27FC236}">
                <a16:creationId xmlns:a16="http://schemas.microsoft.com/office/drawing/2014/main" id="{EAB49460-7234-BB9B-3073-F6C7B5D047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0AEFF5-E27D-7CD6-5DD7-AB3D88DD0769}"/>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335176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85C4-6756-E85D-E443-CD2FECBC9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92680E-9C1F-E9EA-D1FB-61BC2BD48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B7CBB5-7D25-162E-5630-1B5C84771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E4F88-33D0-5FC1-312F-E144C89948CF}"/>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6" name="Footer Placeholder 5">
            <a:extLst>
              <a:ext uri="{FF2B5EF4-FFF2-40B4-BE49-F238E27FC236}">
                <a16:creationId xmlns:a16="http://schemas.microsoft.com/office/drawing/2014/main" id="{F90D755D-E136-E871-671B-2C5666211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B9834-2752-2BAD-0818-0BE4F8BA93EA}"/>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19072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84BA-489A-88CF-A77A-7F6B773F0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65E5E3-0C39-47A4-BD10-0B88D6096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716E8E-FC15-B69A-8888-927C171BD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CCBA6E-DEA5-E480-9CE5-4D7BB74DE60A}"/>
              </a:ext>
            </a:extLst>
          </p:cNvPr>
          <p:cNvSpPr>
            <a:spLocks noGrp="1"/>
          </p:cNvSpPr>
          <p:nvPr>
            <p:ph type="dt" sz="half" idx="10"/>
          </p:nvPr>
        </p:nvSpPr>
        <p:spPr/>
        <p:txBody>
          <a:bodyPr/>
          <a:lstStyle/>
          <a:p>
            <a:fld id="{12EC01AD-43C1-2149-8DE4-FE575A947E47}" type="datetimeFigureOut">
              <a:rPr lang="en-US" smtClean="0"/>
              <a:t>8/31/2023</a:t>
            </a:fld>
            <a:endParaRPr lang="en-US"/>
          </a:p>
        </p:txBody>
      </p:sp>
      <p:sp>
        <p:nvSpPr>
          <p:cNvPr id="6" name="Footer Placeholder 5">
            <a:extLst>
              <a:ext uri="{FF2B5EF4-FFF2-40B4-BE49-F238E27FC236}">
                <a16:creationId xmlns:a16="http://schemas.microsoft.com/office/drawing/2014/main" id="{AF59C0EB-618D-E36C-4672-4478AAABB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721F8-E8C5-3573-6A39-1B7FFD4C7FA4}"/>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41228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51325-54FD-8AD1-180B-A10517077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9523C3-3FE8-97A5-E689-5CE1E9B84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48503-21C8-8E18-1701-0EF3713302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C01AD-43C1-2149-8DE4-FE575A947E47}" type="datetimeFigureOut">
              <a:rPr lang="en-US" smtClean="0"/>
              <a:t>8/31/2023</a:t>
            </a:fld>
            <a:endParaRPr lang="en-US"/>
          </a:p>
        </p:txBody>
      </p:sp>
      <p:sp>
        <p:nvSpPr>
          <p:cNvPr id="5" name="Footer Placeholder 4">
            <a:extLst>
              <a:ext uri="{FF2B5EF4-FFF2-40B4-BE49-F238E27FC236}">
                <a16:creationId xmlns:a16="http://schemas.microsoft.com/office/drawing/2014/main" id="{FE15D444-1478-CBF9-190E-247A74711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8743C7-64D9-414C-98FD-3322A4EBC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7DD6E-69EF-D14E-8757-DA4561C6B9B7}" type="slidenum">
              <a:rPr lang="en-US" smtClean="0"/>
              <a:t>‹#›</a:t>
            </a:fld>
            <a:endParaRPr lang="en-US"/>
          </a:p>
        </p:txBody>
      </p:sp>
    </p:spTree>
    <p:extLst>
      <p:ext uri="{BB962C8B-B14F-4D97-AF65-F5344CB8AC3E}">
        <p14:creationId xmlns:p14="http://schemas.microsoft.com/office/powerpoint/2010/main" val="4544145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ldrfu.co.uk/"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jpg"/><Relationship Id="rId12" Type="http://schemas.openxmlformats.org/officeDocument/2006/relationships/hyperlink" Target="https://lsf.org/fairfield/" TargetMode="External"/><Relationship Id="rId2" Type="http://schemas.openxmlformats.org/officeDocument/2006/relationships/hyperlink" Target="https://www.rugbyworldcup.com/2023/" TargetMode="External"/><Relationship Id="rId1" Type="http://schemas.openxmlformats.org/officeDocument/2006/relationships/slideLayout" Target="../slideLayouts/slideLayout1.xml"/><Relationship Id="rId6" Type="http://schemas.openxmlformats.org/officeDocument/2006/relationships/hyperlink" Target="https://www.englandrugby.com/home" TargetMode="External"/><Relationship Id="rId11" Type="http://schemas.openxmlformats.org/officeDocument/2006/relationships/image" Target="../media/image5.png"/><Relationship Id="rId5" Type="http://schemas.openxmlformats.org/officeDocument/2006/relationships/image" Target="../media/image2.jpeg"/><Relationship Id="rId10" Type="http://schemas.openxmlformats.org/officeDocument/2006/relationships/hyperlink" Target="https://playerlayer.com/" TargetMode="External"/><Relationship Id="rId4" Type="http://schemas.openxmlformats.org/officeDocument/2006/relationships/hyperlink" Target="https://www.world.rugby/news/832540/match-schedule-confirmed-for-wxv-2023"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mailto:agegrade@nldrfu.co.uk" TargetMode="External"/><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www.world.rugby/news/832540/match-schedule-confirmed-for-wxv-2023" TargetMode="External"/><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hyperlink" Target="https://www.englandrugby.com/about-rfu/core-values" TargetMode="External"/><Relationship Id="rId4" Type="http://schemas.openxmlformats.org/officeDocument/2006/relationships/hyperlink" Target="https://www.rugbyworldcup.com/2023/" TargetMode="External"/><Relationship Id="rId9" Type="http://schemas.openxmlformats.org/officeDocument/2006/relationships/hyperlink" Target="https://nldrfu.co.uk/development/age-grade-rugb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5.png"/><Relationship Id="rId3" Type="http://schemas.openxmlformats.org/officeDocument/2006/relationships/image" Target="../media/image3.jpg"/><Relationship Id="rId7" Type="http://schemas.openxmlformats.org/officeDocument/2006/relationships/image" Target="../media/image8.png"/><Relationship Id="rId12" Type="http://schemas.openxmlformats.org/officeDocument/2006/relationships/hyperlink" Target="https://playerlayer.com/" TargetMode="External"/><Relationship Id="rId2" Type="http://schemas.openxmlformats.org/officeDocument/2006/relationships/hyperlink" Target="https://www.englandrugby.com/home"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s://www.englandrugby.com/about-rfu/core-values" TargetMode="External"/><Relationship Id="rId5" Type="http://schemas.openxmlformats.org/officeDocument/2006/relationships/image" Target="../media/image4.png"/><Relationship Id="rId10" Type="http://schemas.openxmlformats.org/officeDocument/2006/relationships/hyperlink" Target="https://nldrfu.co.uk/development/age-grade-rugby/" TargetMode="External"/><Relationship Id="rId4" Type="http://schemas.openxmlformats.org/officeDocument/2006/relationships/hyperlink" Target="https://lsf.org/fairfield/" TargetMode="External"/><Relationship Id="rId9" Type="http://schemas.openxmlformats.org/officeDocument/2006/relationships/hyperlink" Target="mailto:agegrade@nldrfu.co.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0uHQawHCUo" TargetMode="External"/><Relationship Id="rId2" Type="http://schemas.openxmlformats.org/officeDocument/2006/relationships/slideLayout" Target="../slideLayouts/slideLayout1.xml"/><Relationship Id="rId1" Type="http://schemas.openxmlformats.org/officeDocument/2006/relationships/video" Target="https://www.youtube.com/embed/c0uHQawHCUo?feature=oembed" TargetMode="Externa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jpeg"/><Relationship Id="rId4" Type="http://schemas.openxmlformats.org/officeDocument/2006/relationships/diagramData" Target="../diagrams/data1.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0uHQawHCUo" TargetMode="External"/><Relationship Id="rId2" Type="http://schemas.openxmlformats.org/officeDocument/2006/relationships/slideLayout" Target="../slideLayouts/slideLayout1.xml"/><Relationship Id="rId1" Type="http://schemas.openxmlformats.org/officeDocument/2006/relationships/video" Target="https://www.youtube.com/embed/wolzb87XicY?feature=oembed" TargetMode="Externa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hyperlink" Target="https://www.rugbyworldcup.com/2023/matches" TargetMode="External"/><Relationship Id="rId3" Type="http://schemas.openxmlformats.org/officeDocument/2006/relationships/hyperlink" Target="https://www.world.rugby/news/832540/match-schedule-confirmed-for-wxv-2023" TargetMode="External"/><Relationship Id="rId7" Type="http://schemas.openxmlformats.org/officeDocument/2006/relationships/hyperlink" Target="https://www.rugbyworldcup.com/2023/"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hyperlink" Target="https://nldrfu.co.uk/development/age-grade-rugby/" TargetMode="External"/><Relationship Id="rId5" Type="http://schemas.openxmlformats.org/officeDocument/2006/relationships/image" Target="../media/image2.jpeg"/><Relationship Id="rId10" Type="http://schemas.openxmlformats.org/officeDocument/2006/relationships/hyperlink" Target="https://www.englandrugby.com/about-rfu/core-values" TargetMode="External"/><Relationship Id="rId4" Type="http://schemas.openxmlformats.org/officeDocument/2006/relationships/hyperlink" Target="https://www.wxvrugby.com/matches/WXV1" TargetMode="External"/><Relationship Id="rId9"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591F-4F6E-6E45-B9C5-36CCB720D87B}"/>
              </a:ext>
            </a:extLst>
          </p:cNvPr>
          <p:cNvSpPr>
            <a:spLocks noGrp="1"/>
          </p:cNvSpPr>
          <p:nvPr>
            <p:ph type="ctrTitle"/>
          </p:nvPr>
        </p:nvSpPr>
        <p:spPr>
          <a:xfrm>
            <a:off x="125362" y="3666388"/>
            <a:ext cx="7809270" cy="1271099"/>
          </a:xfrm>
        </p:spPr>
        <p:txBody>
          <a:bodyPr vert="horz" lIns="91440" tIns="45720" rIns="91440" bIns="45720" rtlCol="0" anchor="ctr">
            <a:normAutofit fontScale="90000"/>
          </a:bodyPr>
          <a:lstStyle/>
          <a:p>
            <a:pPr algn="l"/>
            <a:r>
              <a:rPr lang="en-US" sz="4800" b="1" kern="1200" dirty="0">
                <a:solidFill>
                  <a:srgbClr val="FFFFFF"/>
                </a:solidFill>
                <a:latin typeface="+mj-lt"/>
                <a:ea typeface="+mj-ea"/>
                <a:cs typeface="+mj-cs"/>
              </a:rPr>
              <a:t>Lesson Plan: Linking rugby’s core values to the </a:t>
            </a:r>
            <a:r>
              <a:rPr lang="en-GB" sz="4800" b="1" kern="1200" dirty="0">
                <a:solidFill>
                  <a:srgbClr val="FFFFFF"/>
                </a:solidFill>
                <a:latin typeface="+mj-lt"/>
                <a:ea typeface="+mj-ea"/>
                <a:cs typeface="+mj-cs"/>
              </a:rPr>
              <a:t>Men’s Rugby World Cup and Women’s WXV  competitions</a:t>
            </a:r>
            <a:endParaRPr lang="en-US" sz="4800" b="1" kern="1200" dirty="0">
              <a:solidFill>
                <a:srgbClr val="FFFFFF"/>
              </a:solidFill>
              <a:latin typeface="+mj-lt"/>
              <a:ea typeface="+mj-ea"/>
              <a:cs typeface="+mj-cs"/>
            </a:endParaRPr>
          </a:p>
        </p:txBody>
      </p:sp>
      <p:sp>
        <p:nvSpPr>
          <p:cNvPr id="14" name="TextBox 13">
            <a:extLst>
              <a:ext uri="{FF2B5EF4-FFF2-40B4-BE49-F238E27FC236}">
                <a16:creationId xmlns:a16="http://schemas.microsoft.com/office/drawing/2014/main" id="{E5E7BC01-F112-7A66-8C4A-739DA8E74EBF}"/>
              </a:ext>
            </a:extLst>
          </p:cNvPr>
          <p:cNvSpPr txBox="1"/>
          <p:nvPr/>
        </p:nvSpPr>
        <p:spPr>
          <a:xfrm>
            <a:off x="250724" y="444902"/>
            <a:ext cx="10072720" cy="1446550"/>
          </a:xfrm>
          <a:prstGeom prst="rect">
            <a:avLst/>
          </a:prstGeom>
          <a:noFill/>
        </p:spPr>
        <p:txBody>
          <a:bodyPr wrap="square" rtlCol="0">
            <a:spAutoFit/>
          </a:bodyPr>
          <a:lstStyle/>
          <a:p>
            <a:r>
              <a:rPr lang="en-GB" sz="4400" b="1" dirty="0">
                <a:solidFill>
                  <a:srgbClr val="002060"/>
                </a:solidFill>
              </a:rPr>
              <a:t>Men’s Rugby World Cup and Women’s WXV shirt design and poster competitions</a:t>
            </a:r>
          </a:p>
        </p:txBody>
      </p:sp>
      <p:sp>
        <p:nvSpPr>
          <p:cNvPr id="35" name="TextBox 34">
            <a:extLst>
              <a:ext uri="{FF2B5EF4-FFF2-40B4-BE49-F238E27FC236}">
                <a16:creationId xmlns:a16="http://schemas.microsoft.com/office/drawing/2014/main" id="{FB0726AB-2E33-756A-E9D3-4DCAF5F1E16A}"/>
              </a:ext>
            </a:extLst>
          </p:cNvPr>
          <p:cNvSpPr txBox="1"/>
          <p:nvPr/>
        </p:nvSpPr>
        <p:spPr>
          <a:xfrm>
            <a:off x="202268" y="5691406"/>
            <a:ext cx="2447400" cy="584775"/>
          </a:xfrm>
          <a:prstGeom prst="rect">
            <a:avLst/>
          </a:prstGeom>
          <a:noFill/>
        </p:spPr>
        <p:txBody>
          <a:bodyPr wrap="square" rtlCol="0">
            <a:spAutoFit/>
          </a:bodyPr>
          <a:lstStyle/>
          <a:p>
            <a:r>
              <a:rPr lang="en-GB" sz="1600" b="1" dirty="0">
                <a:solidFill>
                  <a:srgbClr val="002060"/>
                </a:solidFill>
              </a:rPr>
              <a:t>Resources and prize support from:</a:t>
            </a:r>
          </a:p>
        </p:txBody>
      </p:sp>
      <p:pic>
        <p:nvPicPr>
          <p:cNvPr id="3" name="Picture 2" descr="A logo of a rugby world cup&#10;&#10;Description automatically generated">
            <a:hlinkClick r:id="rId2"/>
            <a:extLst>
              <a:ext uri="{FF2B5EF4-FFF2-40B4-BE49-F238E27FC236}">
                <a16:creationId xmlns:a16="http://schemas.microsoft.com/office/drawing/2014/main" id="{66397878-44B5-6630-DEDD-133BCC503910}"/>
              </a:ext>
            </a:extLst>
          </p:cNvPr>
          <p:cNvPicPr>
            <a:picLocks noChangeAspect="1"/>
          </p:cNvPicPr>
          <p:nvPr/>
        </p:nvPicPr>
        <p:blipFill>
          <a:blip r:embed="rId3"/>
          <a:stretch>
            <a:fillRect/>
          </a:stretch>
        </p:blipFill>
        <p:spPr>
          <a:xfrm>
            <a:off x="10181739" y="260176"/>
            <a:ext cx="1759537" cy="2352930"/>
          </a:xfrm>
          <a:prstGeom prst="rect">
            <a:avLst/>
          </a:prstGeom>
        </p:spPr>
      </p:pic>
      <p:pic>
        <p:nvPicPr>
          <p:cNvPr id="4" name="Picture 2">
            <a:hlinkClick r:id="rId4"/>
            <a:extLst>
              <a:ext uri="{FF2B5EF4-FFF2-40B4-BE49-F238E27FC236}">
                <a16:creationId xmlns:a16="http://schemas.microsoft.com/office/drawing/2014/main" id="{A2A26D61-58A5-C5F5-1D58-896D8E92F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5544" y="3023214"/>
            <a:ext cx="2259731" cy="1271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red rose with green leaves and black text&#10;&#10;Description automatically generated">
            <a:hlinkClick r:id="rId6"/>
            <a:extLst>
              <a:ext uri="{FF2B5EF4-FFF2-40B4-BE49-F238E27FC236}">
                <a16:creationId xmlns:a16="http://schemas.microsoft.com/office/drawing/2014/main" id="{9979A51B-6AA7-581C-6634-1BA48FD83571}"/>
              </a:ext>
            </a:extLst>
          </p:cNvPr>
          <p:cNvPicPr>
            <a:picLocks noChangeAspect="1"/>
          </p:cNvPicPr>
          <p:nvPr/>
        </p:nvPicPr>
        <p:blipFill rotWithShape="1">
          <a:blip r:embed="rId7">
            <a:extLst>
              <a:ext uri="{28A0092B-C50C-407E-A947-70E740481C1C}">
                <a14:useLocalDpi xmlns:a14="http://schemas.microsoft.com/office/drawing/2010/main" val="0"/>
              </a:ext>
            </a:extLst>
          </a:blip>
          <a:srcRect t="6668"/>
          <a:stretch/>
        </p:blipFill>
        <p:spPr bwMode="auto">
          <a:xfrm>
            <a:off x="7365021" y="5673981"/>
            <a:ext cx="1441337" cy="663756"/>
          </a:xfrm>
          <a:prstGeom prst="rect">
            <a:avLst/>
          </a:prstGeom>
          <a:extLst>
            <a:ext uri="{53640926-AAD7-44D8-BBD7-CCE9431645EC}">
              <a14:shadowObscured xmlns:a14="http://schemas.microsoft.com/office/drawing/2010/main"/>
            </a:ext>
          </a:extLst>
        </p:spPr>
      </p:pic>
      <p:pic>
        <p:nvPicPr>
          <p:cNvPr id="9" name="Picture 8" descr="A close-up of a logo&#10;&#10;Description automatically generated">
            <a:hlinkClick r:id="rId8"/>
            <a:extLst>
              <a:ext uri="{FF2B5EF4-FFF2-40B4-BE49-F238E27FC236}">
                <a16:creationId xmlns:a16="http://schemas.microsoft.com/office/drawing/2014/main" id="{09D11DB3-2916-1817-EAC3-B71964805FF3}"/>
              </a:ext>
            </a:extLst>
          </p:cNvPr>
          <p:cNvPicPr>
            <a:picLocks noChangeAspect="1"/>
          </p:cNvPicPr>
          <p:nvPr/>
        </p:nvPicPr>
        <p:blipFill rotWithShape="1">
          <a:blip r:embed="rId9">
            <a:extLst>
              <a:ext uri="{28A0092B-C50C-407E-A947-70E740481C1C}">
                <a14:useLocalDpi xmlns:a14="http://schemas.microsoft.com/office/drawing/2010/main" val="0"/>
              </a:ext>
            </a:extLst>
          </a:blip>
          <a:srcRect t="6994" b="-2"/>
          <a:stretch/>
        </p:blipFill>
        <p:spPr bwMode="auto">
          <a:xfrm>
            <a:off x="9012743" y="5687590"/>
            <a:ext cx="2976989" cy="650147"/>
          </a:xfrm>
          <a:prstGeom prst="rect">
            <a:avLst/>
          </a:prstGeom>
          <a:ln>
            <a:noFill/>
          </a:ln>
          <a:extLst>
            <a:ext uri="{53640926-AAD7-44D8-BBD7-CCE9431645EC}">
              <a14:shadowObscured xmlns:a14="http://schemas.microsoft.com/office/drawing/2010/main"/>
            </a:ext>
          </a:extLst>
        </p:spPr>
      </p:pic>
      <p:pic>
        <p:nvPicPr>
          <p:cNvPr id="8" name="Picture 7">
            <a:hlinkClick r:id="rId10"/>
            <a:extLst>
              <a:ext uri="{FF2B5EF4-FFF2-40B4-BE49-F238E27FC236}">
                <a16:creationId xmlns:a16="http://schemas.microsoft.com/office/drawing/2014/main" id="{2AB41D11-E3A6-1DD8-E108-84DE7D1901A7}"/>
              </a:ext>
            </a:extLst>
          </p:cNvPr>
          <p:cNvPicPr>
            <a:picLocks noChangeAspect="1"/>
          </p:cNvPicPr>
          <p:nvPr/>
        </p:nvPicPr>
        <p:blipFill>
          <a:blip r:embed="rId11"/>
          <a:stretch>
            <a:fillRect/>
          </a:stretch>
        </p:blipFill>
        <p:spPr>
          <a:xfrm>
            <a:off x="3681169" y="5673981"/>
            <a:ext cx="3485588" cy="642082"/>
          </a:xfrm>
          <a:prstGeom prst="rect">
            <a:avLst/>
          </a:prstGeom>
        </p:spPr>
      </p:pic>
      <p:pic>
        <p:nvPicPr>
          <p:cNvPr id="5" name="Picture 4" descr="A logo with text on it&#10;&#10;Description automatically generated">
            <a:hlinkClick r:id="rId12"/>
            <a:extLst>
              <a:ext uri="{FF2B5EF4-FFF2-40B4-BE49-F238E27FC236}">
                <a16:creationId xmlns:a16="http://schemas.microsoft.com/office/drawing/2014/main" id="{B0998186-3FAA-3B2B-FE24-DBDAED8774D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9421" y="5674330"/>
            <a:ext cx="1528555" cy="642082"/>
          </a:xfrm>
          <a:prstGeom prst="rect">
            <a:avLst/>
          </a:prstGeom>
        </p:spPr>
      </p:pic>
    </p:spTree>
    <p:extLst>
      <p:ext uri="{BB962C8B-B14F-4D97-AF65-F5344CB8AC3E}">
        <p14:creationId xmlns:p14="http://schemas.microsoft.com/office/powerpoint/2010/main" val="182804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red rose with green leaves and black text&#10;&#10;Description automatically generated">
            <a:extLst>
              <a:ext uri="{FF2B5EF4-FFF2-40B4-BE49-F238E27FC236}">
                <a16:creationId xmlns:a16="http://schemas.microsoft.com/office/drawing/2014/main" id="{6D19BDBD-0C64-6A3A-B146-E1BFF70DF886}"/>
              </a:ext>
            </a:extLst>
          </p:cNvPr>
          <p:cNvPicPr>
            <a:picLocks noChangeAspect="1"/>
          </p:cNvPicPr>
          <p:nvPr/>
        </p:nvPicPr>
        <p:blipFill rotWithShape="1">
          <a:blip r:embed="rId2">
            <a:extLst>
              <a:ext uri="{28A0092B-C50C-407E-A947-70E740481C1C}">
                <a14:useLocalDpi xmlns:a14="http://schemas.microsoft.com/office/drawing/2010/main" val="0"/>
              </a:ext>
            </a:extLst>
          </a:blip>
          <a:srcRect t="6668"/>
          <a:stretch/>
        </p:blipFill>
        <p:spPr bwMode="auto">
          <a:xfrm>
            <a:off x="63944" y="6169585"/>
            <a:ext cx="1441337" cy="663756"/>
          </a:xfrm>
          <a:prstGeom prst="rect">
            <a:avLst/>
          </a:prstGeom>
          <a:extLst>
            <a:ext uri="{53640926-AAD7-44D8-BBD7-CCE9431645EC}">
              <a14:shadowObscured xmlns:a14="http://schemas.microsoft.com/office/drawing/2010/main"/>
            </a:ext>
          </a:extLst>
        </p:spPr>
      </p:pic>
      <p:pic>
        <p:nvPicPr>
          <p:cNvPr id="10" name="Picture 9" descr="A close-up of a logo&#10;&#10;Description automatically generated">
            <a:extLst>
              <a:ext uri="{FF2B5EF4-FFF2-40B4-BE49-F238E27FC236}">
                <a16:creationId xmlns:a16="http://schemas.microsoft.com/office/drawing/2014/main" id="{1ACF3D47-29A3-240E-DEE3-5C0DDFFA7B93}"/>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078765" y="6360840"/>
            <a:ext cx="1950961" cy="426072"/>
          </a:xfrm>
          <a:prstGeom prst="rect">
            <a:avLst/>
          </a:prstGeom>
          <a:ln>
            <a:noFill/>
          </a:ln>
          <a:extLst>
            <a:ext uri="{53640926-AAD7-44D8-BBD7-CCE9431645EC}">
              <a14:shadowObscured xmlns:a14="http://schemas.microsoft.com/office/drawing/2010/main"/>
            </a:ext>
          </a:extLst>
        </p:spPr>
      </p:pic>
      <p:pic>
        <p:nvPicPr>
          <p:cNvPr id="38" name="Picture 37" descr="A logo of a rugby world cup&#10;&#10;Description automatically generated">
            <a:hlinkClick r:id="rId4"/>
            <a:extLst>
              <a:ext uri="{FF2B5EF4-FFF2-40B4-BE49-F238E27FC236}">
                <a16:creationId xmlns:a16="http://schemas.microsoft.com/office/drawing/2014/main" id="{C91B6D86-5771-A3B2-D6C6-30D4EC036D6C}"/>
              </a:ext>
            </a:extLst>
          </p:cNvPr>
          <p:cNvPicPr>
            <a:picLocks noChangeAspect="1"/>
          </p:cNvPicPr>
          <p:nvPr/>
        </p:nvPicPr>
        <p:blipFill>
          <a:blip r:embed="rId5"/>
          <a:stretch>
            <a:fillRect/>
          </a:stretch>
        </p:blipFill>
        <p:spPr>
          <a:xfrm>
            <a:off x="11147833" y="50566"/>
            <a:ext cx="846267" cy="1131665"/>
          </a:xfrm>
          <a:prstGeom prst="rect">
            <a:avLst/>
          </a:prstGeom>
        </p:spPr>
      </p:pic>
      <p:grpSp>
        <p:nvGrpSpPr>
          <p:cNvPr id="28" name="Group 27">
            <a:extLst>
              <a:ext uri="{FF2B5EF4-FFF2-40B4-BE49-F238E27FC236}">
                <a16:creationId xmlns:a16="http://schemas.microsoft.com/office/drawing/2014/main" id="{9836E81C-57AA-4264-A27F-554C7FF2BD26}"/>
              </a:ext>
            </a:extLst>
          </p:cNvPr>
          <p:cNvGrpSpPr/>
          <p:nvPr/>
        </p:nvGrpSpPr>
        <p:grpSpPr>
          <a:xfrm>
            <a:off x="7393197" y="5732803"/>
            <a:ext cx="4366455" cy="518702"/>
            <a:chOff x="8187435" y="103648"/>
            <a:chExt cx="4538091" cy="2449483"/>
          </a:xfrm>
        </p:grpSpPr>
        <p:sp>
          <p:nvSpPr>
            <p:cNvPr id="29" name="Rectangle: Rounded Corners 28">
              <a:extLst>
                <a:ext uri="{FF2B5EF4-FFF2-40B4-BE49-F238E27FC236}">
                  <a16:creationId xmlns:a16="http://schemas.microsoft.com/office/drawing/2014/main" id="{F28BFCF5-E8E0-367A-A432-08D8F10CA6E8}"/>
                </a:ext>
              </a:extLst>
            </p:cNvPr>
            <p:cNvSpPr/>
            <p:nvPr/>
          </p:nvSpPr>
          <p:spPr>
            <a:xfrm>
              <a:off x="8187435" y="103648"/>
              <a:ext cx="4538091" cy="24494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0" name="Rectangle: Rounded Corners 4">
              <a:extLst>
                <a:ext uri="{FF2B5EF4-FFF2-40B4-BE49-F238E27FC236}">
                  <a16:creationId xmlns:a16="http://schemas.microsoft.com/office/drawing/2014/main" id="{09AD14CF-F36B-318A-3BCD-384A62CC1AAF}"/>
                </a:ext>
              </a:extLst>
            </p:cNvPr>
            <p:cNvSpPr txBox="1"/>
            <p:nvPr/>
          </p:nvSpPr>
          <p:spPr>
            <a:xfrm>
              <a:off x="8337140" y="278006"/>
              <a:ext cx="4373038" cy="21007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l" defTabSz="1111250">
                <a:lnSpc>
                  <a:spcPct val="90000"/>
                </a:lnSpc>
                <a:spcBef>
                  <a:spcPct val="0"/>
                </a:spcBef>
                <a:spcAft>
                  <a:spcPct val="35000"/>
                </a:spcAft>
                <a:buNone/>
              </a:pPr>
              <a:r>
                <a:rPr lang="en-GB" sz="1200" b="1" kern="1200" dirty="0"/>
                <a:t>Click on the image above to find out about ru</a:t>
              </a:r>
              <a:r>
                <a:rPr lang="en-GB" sz="1200" b="1" dirty="0"/>
                <a:t>gby’s core values. Click on the logos for both rugby tournaments above to find out more about them.</a:t>
              </a:r>
              <a:endParaRPr lang="en-US" sz="1200" kern="1200" dirty="0"/>
            </a:p>
          </p:txBody>
        </p:sp>
      </p:grpSp>
      <p:grpSp>
        <p:nvGrpSpPr>
          <p:cNvPr id="44" name="Group 43">
            <a:extLst>
              <a:ext uri="{FF2B5EF4-FFF2-40B4-BE49-F238E27FC236}">
                <a16:creationId xmlns:a16="http://schemas.microsoft.com/office/drawing/2014/main" id="{A3E80469-E831-8FDF-96D2-049FA9B3BF7C}"/>
              </a:ext>
            </a:extLst>
          </p:cNvPr>
          <p:cNvGrpSpPr/>
          <p:nvPr/>
        </p:nvGrpSpPr>
        <p:grpSpPr>
          <a:xfrm>
            <a:off x="271840" y="3298140"/>
            <a:ext cx="6829916" cy="345551"/>
            <a:chOff x="285045" y="3310673"/>
            <a:chExt cx="6829916" cy="345551"/>
          </a:xfrm>
        </p:grpSpPr>
        <p:sp>
          <p:nvSpPr>
            <p:cNvPr id="9" name="Rectangle: Rounded Corners 8">
              <a:extLst>
                <a:ext uri="{FF2B5EF4-FFF2-40B4-BE49-F238E27FC236}">
                  <a16:creationId xmlns:a16="http://schemas.microsoft.com/office/drawing/2014/main" id="{174AB7A0-52A9-70CD-91F3-FE922414DB67}"/>
                </a:ext>
              </a:extLst>
            </p:cNvPr>
            <p:cNvSpPr/>
            <p:nvPr/>
          </p:nvSpPr>
          <p:spPr>
            <a:xfrm>
              <a:off x="285045" y="3310673"/>
              <a:ext cx="6829916" cy="34555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Rectangle: Rounded Corners 4">
              <a:extLst>
                <a:ext uri="{FF2B5EF4-FFF2-40B4-BE49-F238E27FC236}">
                  <a16:creationId xmlns:a16="http://schemas.microsoft.com/office/drawing/2014/main" id="{8F82831C-D0D6-E8FC-9B0D-21575B3A152B}"/>
                </a:ext>
              </a:extLst>
            </p:cNvPr>
            <p:cNvSpPr txBox="1"/>
            <p:nvPr/>
          </p:nvSpPr>
          <p:spPr>
            <a:xfrm>
              <a:off x="364732" y="3313521"/>
              <a:ext cx="6551648" cy="311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b="1" kern="1200" dirty="0"/>
                <a:t>Deadline for entries: Friday 20</a:t>
              </a:r>
              <a:r>
                <a:rPr lang="en-GB" b="1" kern="1200" baseline="30000" dirty="0"/>
                <a:t>th</a:t>
              </a:r>
              <a:r>
                <a:rPr lang="en-GB" b="1" kern="1200" dirty="0"/>
                <a:t> October 2023</a:t>
              </a:r>
              <a:endParaRPr lang="en-US" i="1" kern="1200" dirty="0"/>
            </a:p>
          </p:txBody>
        </p:sp>
      </p:grpSp>
      <p:pic>
        <p:nvPicPr>
          <p:cNvPr id="43" name="Picture 2">
            <a:hlinkClick r:id="rId6"/>
            <a:extLst>
              <a:ext uri="{FF2B5EF4-FFF2-40B4-BE49-F238E27FC236}">
                <a16:creationId xmlns:a16="http://schemas.microsoft.com/office/drawing/2014/main" id="{45B54E4F-B42F-806C-B85D-107899CC91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9297" y="194605"/>
            <a:ext cx="1735995" cy="97649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F203B965-84FD-C332-462B-5DF798C3241A}"/>
              </a:ext>
            </a:extLst>
          </p:cNvPr>
          <p:cNvGrpSpPr/>
          <p:nvPr/>
        </p:nvGrpSpPr>
        <p:grpSpPr>
          <a:xfrm>
            <a:off x="256517" y="4867688"/>
            <a:ext cx="6829916" cy="1234698"/>
            <a:chOff x="301634" y="4533389"/>
            <a:chExt cx="6829916" cy="1316253"/>
          </a:xfrm>
        </p:grpSpPr>
        <p:sp>
          <p:nvSpPr>
            <p:cNvPr id="3" name="Rectangle: Rounded Corners 2">
              <a:extLst>
                <a:ext uri="{FF2B5EF4-FFF2-40B4-BE49-F238E27FC236}">
                  <a16:creationId xmlns:a16="http://schemas.microsoft.com/office/drawing/2014/main" id="{5EE0C817-8F76-5F31-64DD-637E47153739}"/>
                </a:ext>
              </a:extLst>
            </p:cNvPr>
            <p:cNvSpPr/>
            <p:nvPr/>
          </p:nvSpPr>
          <p:spPr>
            <a:xfrm>
              <a:off x="301634" y="4533389"/>
              <a:ext cx="6829916" cy="131625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 name="Rectangle: Rounded Corners 4">
              <a:extLst>
                <a:ext uri="{FF2B5EF4-FFF2-40B4-BE49-F238E27FC236}">
                  <a16:creationId xmlns:a16="http://schemas.microsoft.com/office/drawing/2014/main" id="{B1CCB934-8A66-22E6-ACDF-D9E006520590}"/>
                </a:ext>
              </a:extLst>
            </p:cNvPr>
            <p:cNvSpPr txBox="1"/>
            <p:nvPr/>
          </p:nvSpPr>
          <p:spPr>
            <a:xfrm>
              <a:off x="409849" y="4718266"/>
              <a:ext cx="6582567" cy="7738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400" b="1" kern="1200" dirty="0"/>
                <a:t>Entrants should be 12years old or younger by the competition deadline date.</a:t>
              </a:r>
            </a:p>
            <a:p>
              <a:pPr marL="0" lvl="0" indent="0" algn="l" defTabSz="666750">
                <a:lnSpc>
                  <a:spcPct val="90000"/>
                </a:lnSpc>
                <a:spcBef>
                  <a:spcPct val="0"/>
                </a:spcBef>
                <a:spcAft>
                  <a:spcPct val="35000"/>
                </a:spcAft>
                <a:buNone/>
              </a:pPr>
              <a:r>
                <a:rPr lang="en-US" sz="1400" b="1" kern="1200" dirty="0"/>
                <a:t>Images of your t-shirt  design competition entries and details of applicant, your parent (s) or guardian and your school should be uploaded as a PDF to: </a:t>
              </a:r>
            </a:p>
            <a:p>
              <a:pPr marL="0" lvl="0" indent="0" algn="l" defTabSz="666750">
                <a:lnSpc>
                  <a:spcPct val="90000"/>
                </a:lnSpc>
                <a:spcBef>
                  <a:spcPct val="0"/>
                </a:spcBef>
                <a:spcAft>
                  <a:spcPct val="35000"/>
                </a:spcAft>
                <a:buNone/>
              </a:pPr>
              <a:endParaRPr lang="en-US" kern="1200" dirty="0"/>
            </a:p>
          </p:txBody>
        </p:sp>
        <p:sp>
          <p:nvSpPr>
            <p:cNvPr id="16" name="Rectangle: Rounded Corners 4">
              <a:extLst>
                <a:ext uri="{FF2B5EF4-FFF2-40B4-BE49-F238E27FC236}">
                  <a16:creationId xmlns:a16="http://schemas.microsoft.com/office/drawing/2014/main" id="{BBA7F86A-877D-1E95-1059-073EC80FB633}"/>
                </a:ext>
              </a:extLst>
            </p:cNvPr>
            <p:cNvSpPr txBox="1"/>
            <p:nvPr/>
          </p:nvSpPr>
          <p:spPr>
            <a:xfrm>
              <a:off x="316957" y="5336290"/>
              <a:ext cx="6768350" cy="418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1400" b="1" dirty="0"/>
                <a:t>Images and information about competition entrants will not be shared without written permission from the entrants’ parents and school.</a:t>
              </a:r>
              <a:endParaRPr lang="en-US" sz="1400" b="1" dirty="0"/>
            </a:p>
          </p:txBody>
        </p:sp>
      </p:grpSp>
      <p:sp>
        <p:nvSpPr>
          <p:cNvPr id="18" name="Rectangle: Rounded Corners 4">
            <a:extLst>
              <a:ext uri="{FF2B5EF4-FFF2-40B4-BE49-F238E27FC236}">
                <a16:creationId xmlns:a16="http://schemas.microsoft.com/office/drawing/2014/main" id="{CB0101FA-8A2E-1DFA-1F5F-BF0A47685DCA}"/>
              </a:ext>
            </a:extLst>
          </p:cNvPr>
          <p:cNvSpPr txBox="1"/>
          <p:nvPr/>
        </p:nvSpPr>
        <p:spPr>
          <a:xfrm>
            <a:off x="1656751" y="6237757"/>
            <a:ext cx="8270544" cy="906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1400" b="1" dirty="0">
                <a:solidFill>
                  <a:srgbClr val="002060"/>
                </a:solidFill>
              </a:rPr>
              <a:t>The competition is run by The Age Grade Rugby Team of Nottinghamshire, Lincolnshire &amp; Derbyshire RFU</a:t>
            </a:r>
          </a:p>
          <a:p>
            <a:pPr marL="0" lvl="0" indent="0" algn="l" defTabSz="1778000">
              <a:lnSpc>
                <a:spcPct val="90000"/>
              </a:lnSpc>
              <a:spcBef>
                <a:spcPct val="0"/>
              </a:spcBef>
              <a:spcAft>
                <a:spcPct val="35000"/>
              </a:spcAft>
              <a:buNone/>
            </a:pPr>
            <a:r>
              <a:rPr lang="en-GB" sz="1400" b="1" dirty="0">
                <a:solidFill>
                  <a:srgbClr val="002060"/>
                </a:solidFill>
              </a:rPr>
              <a:t>Contact: </a:t>
            </a:r>
            <a:r>
              <a:rPr lang="en-GB" sz="1400" b="1" dirty="0">
                <a:solidFill>
                  <a:srgbClr val="002060"/>
                </a:solidFill>
                <a:hlinkClick r:id="rId8">
                  <a:extLst>
                    <a:ext uri="{A12FA001-AC4F-418D-AE19-62706E023703}">
                      <ahyp:hlinkClr xmlns:ahyp="http://schemas.microsoft.com/office/drawing/2018/hyperlinkcolor" val="tx"/>
                    </a:ext>
                  </a:extLst>
                </a:hlinkClick>
              </a:rPr>
              <a:t>agegrade@nldrfu.co.uk</a:t>
            </a:r>
            <a:r>
              <a:rPr lang="en-GB" sz="1400" b="1" dirty="0">
                <a:solidFill>
                  <a:srgbClr val="002060"/>
                </a:solidFill>
              </a:rPr>
              <a:t>          website:  </a:t>
            </a:r>
            <a:r>
              <a:rPr lang="en-GB" sz="1400" b="1" dirty="0">
                <a:solidFill>
                  <a:srgbClr val="002060"/>
                </a:solidFill>
                <a:hlinkClick r:id="rId9">
                  <a:extLst>
                    <a:ext uri="{A12FA001-AC4F-418D-AE19-62706E023703}">
                      <ahyp:hlinkClr xmlns:ahyp="http://schemas.microsoft.com/office/drawing/2018/hyperlinkcolor" val="tx"/>
                    </a:ext>
                  </a:extLst>
                </a:hlinkClick>
              </a:rPr>
              <a:t>https://nldrfu.co.uk/development/age-grade-rugby/</a:t>
            </a:r>
            <a:endParaRPr lang="en-GB" sz="1400" b="1" dirty="0">
              <a:solidFill>
                <a:srgbClr val="002060"/>
              </a:solidFill>
            </a:endParaRPr>
          </a:p>
          <a:p>
            <a:pPr marL="0" lvl="0" indent="0" algn="l" defTabSz="1778000">
              <a:lnSpc>
                <a:spcPct val="90000"/>
              </a:lnSpc>
              <a:spcBef>
                <a:spcPct val="0"/>
              </a:spcBef>
              <a:spcAft>
                <a:spcPct val="35000"/>
              </a:spcAft>
              <a:buNone/>
            </a:pPr>
            <a:endParaRPr lang="en-GB" sz="1400" b="1" dirty="0">
              <a:solidFill>
                <a:srgbClr val="002060"/>
              </a:solidFill>
            </a:endParaRPr>
          </a:p>
        </p:txBody>
      </p:sp>
      <p:grpSp>
        <p:nvGrpSpPr>
          <p:cNvPr id="35" name="Group 34">
            <a:extLst>
              <a:ext uri="{FF2B5EF4-FFF2-40B4-BE49-F238E27FC236}">
                <a16:creationId xmlns:a16="http://schemas.microsoft.com/office/drawing/2014/main" id="{BC5ACAD0-2CB0-17B5-CC6B-6C257768132F}"/>
              </a:ext>
            </a:extLst>
          </p:cNvPr>
          <p:cNvGrpSpPr/>
          <p:nvPr/>
        </p:nvGrpSpPr>
        <p:grpSpPr>
          <a:xfrm>
            <a:off x="271840" y="1309006"/>
            <a:ext cx="6841004" cy="951896"/>
            <a:chOff x="316957" y="1470073"/>
            <a:chExt cx="6841004" cy="946968"/>
          </a:xfrm>
        </p:grpSpPr>
        <p:sp>
          <p:nvSpPr>
            <p:cNvPr id="21" name="Rectangle: Rounded Corners 20">
              <a:extLst>
                <a:ext uri="{FF2B5EF4-FFF2-40B4-BE49-F238E27FC236}">
                  <a16:creationId xmlns:a16="http://schemas.microsoft.com/office/drawing/2014/main" id="{F40F0D70-00E9-AA62-3315-9285B5DD527D}"/>
                </a:ext>
              </a:extLst>
            </p:cNvPr>
            <p:cNvSpPr/>
            <p:nvPr/>
          </p:nvSpPr>
          <p:spPr>
            <a:xfrm>
              <a:off x="316957" y="1470073"/>
              <a:ext cx="6841004" cy="94696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1" name="Rectangle: Rounded Corners 4">
              <a:extLst>
                <a:ext uri="{FF2B5EF4-FFF2-40B4-BE49-F238E27FC236}">
                  <a16:creationId xmlns:a16="http://schemas.microsoft.com/office/drawing/2014/main" id="{2D2A4569-0D13-2260-B9A0-6D9BA55DD7B8}"/>
                </a:ext>
              </a:extLst>
            </p:cNvPr>
            <p:cNvSpPr txBox="1"/>
            <p:nvPr/>
          </p:nvSpPr>
          <p:spPr>
            <a:xfrm>
              <a:off x="385468" y="1665986"/>
              <a:ext cx="6706784" cy="653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000" b="1" dirty="0"/>
                <a:t>Design a poster or create a video advertisement </a:t>
              </a:r>
              <a:r>
                <a:rPr lang="en-GB" sz="2000" b="1" kern="1200" dirty="0"/>
                <a:t>that links rugby’s core values to the Men’s Rugby World Cup and Women’s WXV competitions.</a:t>
              </a:r>
              <a:endParaRPr lang="en-US" sz="2000" kern="1200" dirty="0"/>
            </a:p>
          </p:txBody>
        </p:sp>
      </p:grpSp>
      <p:sp>
        <p:nvSpPr>
          <p:cNvPr id="32" name="TextBox 31">
            <a:extLst>
              <a:ext uri="{FF2B5EF4-FFF2-40B4-BE49-F238E27FC236}">
                <a16:creationId xmlns:a16="http://schemas.microsoft.com/office/drawing/2014/main" id="{71AB6260-8D1C-CCAA-9642-0E8B2C23994B}"/>
              </a:ext>
            </a:extLst>
          </p:cNvPr>
          <p:cNvSpPr txBox="1"/>
          <p:nvPr/>
        </p:nvSpPr>
        <p:spPr>
          <a:xfrm>
            <a:off x="63944" y="71088"/>
            <a:ext cx="8995353" cy="1200329"/>
          </a:xfrm>
          <a:prstGeom prst="rect">
            <a:avLst/>
          </a:prstGeom>
          <a:noFill/>
        </p:spPr>
        <p:txBody>
          <a:bodyPr wrap="square" rtlCol="0">
            <a:spAutoFit/>
          </a:bodyPr>
          <a:lstStyle/>
          <a:p>
            <a:r>
              <a:rPr lang="en-GB" sz="3600" b="1" dirty="0">
                <a:solidFill>
                  <a:srgbClr val="002060"/>
                </a:solidFill>
              </a:rPr>
              <a:t>Men’s Rugby World Cup and Women’s WXV </a:t>
            </a:r>
          </a:p>
          <a:p>
            <a:r>
              <a:rPr lang="en-GB" sz="3600" b="1" dirty="0">
                <a:solidFill>
                  <a:srgbClr val="002060"/>
                </a:solidFill>
              </a:rPr>
              <a:t>poster design, and advertisement competition</a:t>
            </a:r>
          </a:p>
        </p:txBody>
      </p:sp>
      <p:grpSp>
        <p:nvGrpSpPr>
          <p:cNvPr id="42" name="Group 41">
            <a:extLst>
              <a:ext uri="{FF2B5EF4-FFF2-40B4-BE49-F238E27FC236}">
                <a16:creationId xmlns:a16="http://schemas.microsoft.com/office/drawing/2014/main" id="{6C05028C-F607-8131-4FCB-160F5ADCCDCE}"/>
              </a:ext>
            </a:extLst>
          </p:cNvPr>
          <p:cNvGrpSpPr/>
          <p:nvPr/>
        </p:nvGrpSpPr>
        <p:grpSpPr>
          <a:xfrm>
            <a:off x="271840" y="2291438"/>
            <a:ext cx="6882855" cy="956868"/>
            <a:chOff x="259510" y="2331731"/>
            <a:chExt cx="6882855" cy="956868"/>
          </a:xfrm>
        </p:grpSpPr>
        <p:sp>
          <p:nvSpPr>
            <p:cNvPr id="34" name="Rectangle: Rounded Corners 33">
              <a:extLst>
                <a:ext uri="{FF2B5EF4-FFF2-40B4-BE49-F238E27FC236}">
                  <a16:creationId xmlns:a16="http://schemas.microsoft.com/office/drawing/2014/main" id="{5842C22C-2DE4-A164-EC7B-8CD793F7B2BD}"/>
                </a:ext>
              </a:extLst>
            </p:cNvPr>
            <p:cNvSpPr/>
            <p:nvPr/>
          </p:nvSpPr>
          <p:spPr>
            <a:xfrm>
              <a:off x="259510" y="2354037"/>
              <a:ext cx="6841004" cy="93456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3" name="TextBox 32">
              <a:extLst>
                <a:ext uri="{FF2B5EF4-FFF2-40B4-BE49-F238E27FC236}">
                  <a16:creationId xmlns:a16="http://schemas.microsoft.com/office/drawing/2014/main" id="{39BE55DC-BA1C-EE6A-C87E-EB055809F083}"/>
                </a:ext>
              </a:extLst>
            </p:cNvPr>
            <p:cNvSpPr txBox="1"/>
            <p:nvPr/>
          </p:nvSpPr>
          <p:spPr>
            <a:xfrm>
              <a:off x="378707" y="2331731"/>
              <a:ext cx="6763658" cy="901536"/>
            </a:xfrm>
            <a:prstGeom prst="rect">
              <a:avLst/>
            </a:prstGeom>
            <a:noFill/>
          </p:spPr>
          <p:txBody>
            <a:bodyPr wrap="square">
              <a:spAutoFit/>
            </a:bodyPr>
            <a:lstStyle/>
            <a:p>
              <a:pPr lvl="0"/>
              <a:r>
                <a:rPr lang="en-US" b="1" kern="1200" dirty="0">
                  <a:solidFill>
                    <a:prstClr val="white"/>
                  </a:solidFill>
                  <a:latin typeface="Calibri" panose="020F0502020204030204"/>
                  <a:ea typeface="+mn-ea"/>
                  <a:cs typeface="+mn-cs"/>
                </a:rPr>
                <a:t>Prizes: </a:t>
              </a:r>
              <a:r>
                <a:rPr lang="en-US" sz="2000" b="1" u="sng" kern="1200" dirty="0">
                  <a:solidFill>
                    <a:prstClr val="white"/>
                  </a:solidFill>
                  <a:latin typeface="Calibri" panose="020F0502020204030204"/>
                  <a:ea typeface="+mn-ea"/>
                  <a:cs typeface="+mn-cs"/>
                </a:rPr>
                <a:t>Two tickets to an England 6 Nations match in 2024</a:t>
              </a:r>
              <a:r>
                <a:rPr lang="en-US" b="1" kern="1200" dirty="0">
                  <a:solidFill>
                    <a:prstClr val="white"/>
                  </a:solidFill>
                  <a:latin typeface="Calibri" panose="020F0502020204030204"/>
                  <a:ea typeface="+mn-ea"/>
                  <a:cs typeface="+mn-cs"/>
                </a:rPr>
                <a:t>.</a:t>
              </a:r>
            </a:p>
            <a:p>
              <a:pPr lvl="0"/>
              <a:r>
                <a:rPr lang="en-US" b="1" kern="1200" dirty="0">
                  <a:solidFill>
                    <a:prstClr val="white"/>
                  </a:solidFill>
                  <a:latin typeface="Calibri" panose="020F0502020204030204"/>
                  <a:ea typeface="+mn-ea"/>
                  <a:cs typeface="+mn-cs"/>
                </a:rPr>
                <a:t>Additional kit prizes from </a:t>
              </a:r>
              <a:r>
                <a:rPr lang="en-US" b="1" i="1" kern="1200" dirty="0" err="1">
                  <a:solidFill>
                    <a:prstClr val="white"/>
                  </a:solidFill>
                  <a:latin typeface="Calibri" panose="020F0502020204030204"/>
                  <a:ea typeface="+mn-ea"/>
                  <a:cs typeface="+mn-cs"/>
                </a:rPr>
                <a:t>Dreamsports</a:t>
              </a:r>
              <a:r>
                <a:rPr lang="en-US" b="1" kern="1200" dirty="0">
                  <a:solidFill>
                    <a:prstClr val="white"/>
                  </a:solidFill>
                  <a:latin typeface="Calibri" panose="020F0502020204030204"/>
                  <a:ea typeface="+mn-ea"/>
                  <a:cs typeface="+mn-cs"/>
                </a:rPr>
                <a:t> to runners up. Merits of entries across both formats will be considered for these prizes.</a:t>
              </a:r>
            </a:p>
          </p:txBody>
        </p:sp>
      </p:grpSp>
      <p:grpSp>
        <p:nvGrpSpPr>
          <p:cNvPr id="41" name="Group 40">
            <a:extLst>
              <a:ext uri="{FF2B5EF4-FFF2-40B4-BE49-F238E27FC236}">
                <a16:creationId xmlns:a16="http://schemas.microsoft.com/office/drawing/2014/main" id="{932B81F4-371E-50E4-4A2A-5A09F718DDBD}"/>
              </a:ext>
            </a:extLst>
          </p:cNvPr>
          <p:cNvGrpSpPr/>
          <p:nvPr/>
        </p:nvGrpSpPr>
        <p:grpSpPr>
          <a:xfrm>
            <a:off x="264597" y="3672068"/>
            <a:ext cx="6877768" cy="1152699"/>
            <a:chOff x="250973" y="3722328"/>
            <a:chExt cx="6877768" cy="1170343"/>
          </a:xfrm>
        </p:grpSpPr>
        <p:sp>
          <p:nvSpPr>
            <p:cNvPr id="36" name="Rectangle: Rounded Corners 35">
              <a:extLst>
                <a:ext uri="{FF2B5EF4-FFF2-40B4-BE49-F238E27FC236}">
                  <a16:creationId xmlns:a16="http://schemas.microsoft.com/office/drawing/2014/main" id="{5F617289-736B-7796-2890-F28DD592276F}"/>
                </a:ext>
              </a:extLst>
            </p:cNvPr>
            <p:cNvSpPr/>
            <p:nvPr/>
          </p:nvSpPr>
          <p:spPr>
            <a:xfrm>
              <a:off x="250973" y="3722328"/>
              <a:ext cx="6841004" cy="117034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7" name="Rectangle: Rounded Corners 4">
              <a:extLst>
                <a:ext uri="{FF2B5EF4-FFF2-40B4-BE49-F238E27FC236}">
                  <a16:creationId xmlns:a16="http://schemas.microsoft.com/office/drawing/2014/main" id="{EBC79049-5600-CF63-C57E-3ED85415DA7B}"/>
                </a:ext>
              </a:extLst>
            </p:cNvPr>
            <p:cNvSpPr txBox="1"/>
            <p:nvPr/>
          </p:nvSpPr>
          <p:spPr>
            <a:xfrm>
              <a:off x="380191" y="3765906"/>
              <a:ext cx="6748550" cy="1056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300" b="1" dirty="0">
                  <a:solidFill>
                    <a:prstClr val="white"/>
                  </a:solidFill>
                  <a:latin typeface="Calibri" panose="020F0502020204030204"/>
                </a:rPr>
                <a:t>Your p</a:t>
              </a:r>
              <a:r>
                <a:rPr lang="en-US" sz="1300" b="1" kern="1200" dirty="0">
                  <a:solidFill>
                    <a:prstClr val="white"/>
                  </a:solidFill>
                  <a:latin typeface="Calibri" panose="020F0502020204030204"/>
                  <a:ea typeface="+mn-ea"/>
                  <a:cs typeface="+mn-cs"/>
                </a:rPr>
                <a:t>oster design should feature a clear, </a:t>
              </a:r>
              <a:r>
                <a:rPr lang="en-US" sz="1300" b="1" kern="1200" dirty="0" err="1">
                  <a:solidFill>
                    <a:prstClr val="white"/>
                  </a:solidFill>
                  <a:latin typeface="Calibri" panose="020F0502020204030204"/>
                  <a:ea typeface="+mn-ea"/>
                  <a:cs typeface="+mn-cs"/>
                </a:rPr>
                <a:t>colourful</a:t>
              </a:r>
              <a:r>
                <a:rPr lang="en-US" sz="1300" b="1" kern="1200" dirty="0">
                  <a:solidFill>
                    <a:prstClr val="white"/>
                  </a:solidFill>
                  <a:latin typeface="Calibri" panose="020F0502020204030204"/>
                  <a:ea typeface="+mn-ea"/>
                  <a:cs typeface="+mn-cs"/>
                </a:rPr>
                <a:t> images and a message that captures the feeling of  rugby’s values and the excitement of both tournaments for children of your age. </a:t>
              </a:r>
              <a:br>
                <a:rPr lang="en-US" sz="1300" b="1" kern="1200" dirty="0">
                  <a:solidFill>
                    <a:prstClr val="white"/>
                  </a:solidFill>
                  <a:latin typeface="Calibri" panose="020F0502020204030204"/>
                  <a:ea typeface="+mn-ea"/>
                  <a:cs typeface="+mn-cs"/>
                </a:rPr>
              </a:br>
              <a:r>
                <a:rPr lang="en-US" sz="1300" b="1" kern="1200" dirty="0">
                  <a:solidFill>
                    <a:prstClr val="white"/>
                  </a:solidFill>
                  <a:latin typeface="Calibri" panose="020F0502020204030204"/>
                  <a:ea typeface="+mn-ea"/>
                  <a:cs typeface="+mn-cs"/>
                </a:rPr>
                <a:t>Alternatively, create a 1 minute video advert that will  also </a:t>
              </a:r>
              <a:r>
                <a:rPr lang="en-US" sz="1300" b="1" dirty="0">
                  <a:solidFill>
                    <a:prstClr val="white"/>
                  </a:solidFill>
                  <a:latin typeface="Calibri" panose="020F0502020204030204"/>
                </a:rPr>
                <a:t>describe how you feel about rugby’s core values and the Men’s World Cup and Women’s WXV, that will </a:t>
              </a:r>
              <a:r>
                <a:rPr lang="en-US" sz="1300" b="1" kern="1200" dirty="0">
                  <a:solidFill>
                    <a:prstClr val="white"/>
                  </a:solidFill>
                  <a:latin typeface="Calibri" panose="020F0502020204030204"/>
                  <a:ea typeface="+mn-ea"/>
                  <a:cs typeface="+mn-cs"/>
                </a:rPr>
                <a:t>appeal to children of your age.</a:t>
              </a:r>
            </a:p>
          </p:txBody>
        </p:sp>
      </p:grpSp>
      <p:pic>
        <p:nvPicPr>
          <p:cNvPr id="40" name="Picture 39">
            <a:hlinkClick r:id="rId10"/>
            <a:extLst>
              <a:ext uri="{FF2B5EF4-FFF2-40B4-BE49-F238E27FC236}">
                <a16:creationId xmlns:a16="http://schemas.microsoft.com/office/drawing/2014/main" id="{7D99A7A2-D7FB-4CA8-B642-A6990BB3DBF1}"/>
              </a:ext>
            </a:extLst>
          </p:cNvPr>
          <p:cNvPicPr>
            <a:picLocks noChangeAspect="1"/>
          </p:cNvPicPr>
          <p:nvPr/>
        </p:nvPicPr>
        <p:blipFill>
          <a:blip r:embed="rId11"/>
          <a:stretch>
            <a:fillRect/>
          </a:stretch>
        </p:blipFill>
        <p:spPr>
          <a:xfrm>
            <a:off x="7407965" y="1291566"/>
            <a:ext cx="4395332" cy="4395332"/>
          </a:xfrm>
          <a:prstGeom prst="rect">
            <a:avLst/>
          </a:prstGeom>
        </p:spPr>
      </p:pic>
    </p:spTree>
    <p:extLst>
      <p:ext uri="{BB962C8B-B14F-4D97-AF65-F5344CB8AC3E}">
        <p14:creationId xmlns:p14="http://schemas.microsoft.com/office/powerpoint/2010/main" val="355089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C4BA385-3005-783A-CA34-7970445AAEA4}"/>
              </a:ext>
            </a:extLst>
          </p:cNvPr>
          <p:cNvSpPr/>
          <p:nvPr/>
        </p:nvSpPr>
        <p:spPr>
          <a:xfrm>
            <a:off x="332280" y="3186857"/>
            <a:ext cx="6841005" cy="64891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pic>
        <p:nvPicPr>
          <p:cNvPr id="7" name="Picture 6" descr="A red rose with green leaves and black text&#10;&#10;Description automatically generated">
            <a:hlinkClick r:id="rId2"/>
            <a:extLst>
              <a:ext uri="{FF2B5EF4-FFF2-40B4-BE49-F238E27FC236}">
                <a16:creationId xmlns:a16="http://schemas.microsoft.com/office/drawing/2014/main" id="{6D19BDBD-0C64-6A3A-B146-E1BFF70DF886}"/>
              </a:ext>
            </a:extLst>
          </p:cNvPr>
          <p:cNvPicPr>
            <a:picLocks noChangeAspect="1"/>
          </p:cNvPicPr>
          <p:nvPr/>
        </p:nvPicPr>
        <p:blipFill rotWithShape="1">
          <a:blip r:embed="rId3">
            <a:extLst>
              <a:ext uri="{28A0092B-C50C-407E-A947-70E740481C1C}">
                <a14:useLocalDpi xmlns:a14="http://schemas.microsoft.com/office/drawing/2010/main" val="0"/>
              </a:ext>
            </a:extLst>
          </a:blip>
          <a:srcRect t="6668"/>
          <a:stretch/>
        </p:blipFill>
        <p:spPr bwMode="auto">
          <a:xfrm>
            <a:off x="63944" y="6169585"/>
            <a:ext cx="1441337" cy="663756"/>
          </a:xfrm>
          <a:prstGeom prst="rect">
            <a:avLst/>
          </a:prstGeom>
          <a:extLst>
            <a:ext uri="{53640926-AAD7-44D8-BBD7-CCE9431645EC}">
              <a14:shadowObscured xmlns:a14="http://schemas.microsoft.com/office/drawing/2010/main"/>
            </a:ext>
          </a:extLst>
        </p:spPr>
      </p:pic>
      <p:pic>
        <p:nvPicPr>
          <p:cNvPr id="10" name="Picture 9" descr="A close-up of a logo&#10;&#10;Description automatically generated">
            <a:hlinkClick r:id="rId4"/>
            <a:extLst>
              <a:ext uri="{FF2B5EF4-FFF2-40B4-BE49-F238E27FC236}">
                <a16:creationId xmlns:a16="http://schemas.microsoft.com/office/drawing/2014/main" id="{1ACF3D47-29A3-240E-DEE3-5C0DDFFA7B93}"/>
              </a:ext>
            </a:extLst>
          </p:cNvPr>
          <p:cNvPicPr>
            <a:picLocks noChangeAspect="1"/>
          </p:cNvPicPr>
          <p:nvPr/>
        </p:nvPicPr>
        <p:blipFill rotWithShape="1">
          <a:blip r:embed="rId5">
            <a:extLst>
              <a:ext uri="{28A0092B-C50C-407E-A947-70E740481C1C}">
                <a14:useLocalDpi xmlns:a14="http://schemas.microsoft.com/office/drawing/2010/main" val="0"/>
              </a:ext>
            </a:extLst>
          </a:blip>
          <a:srcRect t="6994" b="-2"/>
          <a:stretch/>
        </p:blipFill>
        <p:spPr bwMode="auto">
          <a:xfrm>
            <a:off x="10078765" y="6288427"/>
            <a:ext cx="1950961" cy="426072"/>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5E7BC01-F112-7A66-8C4A-739DA8E74EBF}"/>
              </a:ext>
            </a:extLst>
          </p:cNvPr>
          <p:cNvSpPr txBox="1"/>
          <p:nvPr/>
        </p:nvSpPr>
        <p:spPr>
          <a:xfrm>
            <a:off x="368711" y="259096"/>
            <a:ext cx="8801793" cy="1077218"/>
          </a:xfrm>
          <a:prstGeom prst="rect">
            <a:avLst/>
          </a:prstGeom>
          <a:noFill/>
        </p:spPr>
        <p:txBody>
          <a:bodyPr wrap="square" rtlCol="0">
            <a:spAutoFit/>
          </a:bodyPr>
          <a:lstStyle/>
          <a:p>
            <a:r>
              <a:rPr lang="en-GB" sz="3200" b="1" dirty="0">
                <a:solidFill>
                  <a:srgbClr val="002060"/>
                </a:solidFill>
              </a:rPr>
              <a:t>Men’s Rugby World Cup and Women’s WXV shirt design competition.</a:t>
            </a:r>
          </a:p>
        </p:txBody>
      </p:sp>
      <p:pic>
        <p:nvPicPr>
          <p:cNvPr id="38" name="Picture 37" descr="A logo of a rugby world cup&#10;&#10;Description automatically generated">
            <a:extLst>
              <a:ext uri="{FF2B5EF4-FFF2-40B4-BE49-F238E27FC236}">
                <a16:creationId xmlns:a16="http://schemas.microsoft.com/office/drawing/2014/main" id="{C91B6D86-5771-A3B2-D6C6-30D4EC036D6C}"/>
              </a:ext>
            </a:extLst>
          </p:cNvPr>
          <p:cNvPicPr>
            <a:picLocks noChangeAspect="1"/>
          </p:cNvPicPr>
          <p:nvPr/>
        </p:nvPicPr>
        <p:blipFill>
          <a:blip r:embed="rId6"/>
          <a:stretch>
            <a:fillRect/>
          </a:stretch>
        </p:blipFill>
        <p:spPr>
          <a:xfrm>
            <a:off x="11115163" y="133969"/>
            <a:ext cx="805551" cy="1077218"/>
          </a:xfrm>
          <a:prstGeom prst="rect">
            <a:avLst/>
          </a:prstGeom>
        </p:spPr>
      </p:pic>
      <p:pic>
        <p:nvPicPr>
          <p:cNvPr id="8" name="Picture 7">
            <a:extLst>
              <a:ext uri="{FF2B5EF4-FFF2-40B4-BE49-F238E27FC236}">
                <a16:creationId xmlns:a16="http://schemas.microsoft.com/office/drawing/2014/main" id="{EFEA22B7-F3CD-312C-3D44-1D45EC3C672A}"/>
              </a:ext>
            </a:extLst>
          </p:cNvPr>
          <p:cNvPicPr>
            <a:picLocks noChangeAspect="1"/>
          </p:cNvPicPr>
          <p:nvPr/>
        </p:nvPicPr>
        <p:blipFill rotWithShape="1">
          <a:blip r:embed="rId7"/>
          <a:srcRect l="1046" t="1774" r="2945" b="5003"/>
          <a:stretch/>
        </p:blipFill>
        <p:spPr>
          <a:xfrm>
            <a:off x="7520609" y="1314742"/>
            <a:ext cx="3793645" cy="4262811"/>
          </a:xfrm>
          <a:prstGeom prst="rect">
            <a:avLst/>
          </a:prstGeom>
        </p:spPr>
      </p:pic>
      <p:sp>
        <p:nvSpPr>
          <p:cNvPr id="26" name="Rectangle: Rounded Corners 25">
            <a:extLst>
              <a:ext uri="{FF2B5EF4-FFF2-40B4-BE49-F238E27FC236}">
                <a16:creationId xmlns:a16="http://schemas.microsoft.com/office/drawing/2014/main" id="{E0B96945-D345-C8A0-FE11-A6B70E3BEB07}"/>
              </a:ext>
            </a:extLst>
          </p:cNvPr>
          <p:cNvSpPr/>
          <p:nvPr/>
        </p:nvSpPr>
        <p:spPr>
          <a:xfrm>
            <a:off x="316957" y="1524000"/>
            <a:ext cx="6841004" cy="80980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27" name="Rectangle: Rounded Corners 4">
            <a:extLst>
              <a:ext uri="{FF2B5EF4-FFF2-40B4-BE49-F238E27FC236}">
                <a16:creationId xmlns:a16="http://schemas.microsoft.com/office/drawing/2014/main" id="{A83C6C87-6A43-7795-786A-A78BBCE08025}"/>
              </a:ext>
            </a:extLst>
          </p:cNvPr>
          <p:cNvSpPr txBox="1"/>
          <p:nvPr/>
        </p:nvSpPr>
        <p:spPr>
          <a:xfrm>
            <a:off x="363063" y="1657303"/>
            <a:ext cx="6706784" cy="543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000" b="1" kern="1200" dirty="0"/>
              <a:t>Create a shirt-front design that links rugby’s core values to the Men’s Rugby World Cup and Women’s WXV competitions</a:t>
            </a:r>
          </a:p>
        </p:txBody>
      </p:sp>
      <p:grpSp>
        <p:nvGrpSpPr>
          <p:cNvPr id="28" name="Group 27">
            <a:extLst>
              <a:ext uri="{FF2B5EF4-FFF2-40B4-BE49-F238E27FC236}">
                <a16:creationId xmlns:a16="http://schemas.microsoft.com/office/drawing/2014/main" id="{9836E81C-57AA-4264-A27F-554C7FF2BD26}"/>
              </a:ext>
            </a:extLst>
          </p:cNvPr>
          <p:cNvGrpSpPr/>
          <p:nvPr/>
        </p:nvGrpSpPr>
        <p:grpSpPr>
          <a:xfrm>
            <a:off x="332280" y="2364997"/>
            <a:ext cx="6829916" cy="787386"/>
            <a:chOff x="-15485" y="653981"/>
            <a:chExt cx="6841004" cy="2449483"/>
          </a:xfrm>
        </p:grpSpPr>
        <p:sp>
          <p:nvSpPr>
            <p:cNvPr id="29" name="Rectangle: Rounded Corners 28">
              <a:extLst>
                <a:ext uri="{FF2B5EF4-FFF2-40B4-BE49-F238E27FC236}">
                  <a16:creationId xmlns:a16="http://schemas.microsoft.com/office/drawing/2014/main" id="{F28BFCF5-E8E0-367A-A432-08D8F10CA6E8}"/>
                </a:ext>
              </a:extLst>
            </p:cNvPr>
            <p:cNvSpPr/>
            <p:nvPr/>
          </p:nvSpPr>
          <p:spPr>
            <a:xfrm>
              <a:off x="-15485" y="653981"/>
              <a:ext cx="6841004" cy="24494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0" name="Rectangle: Rounded Corners 4">
              <a:extLst>
                <a:ext uri="{FF2B5EF4-FFF2-40B4-BE49-F238E27FC236}">
                  <a16:creationId xmlns:a16="http://schemas.microsoft.com/office/drawing/2014/main" id="{09AD14CF-F36B-318A-3BCD-384A62CC1AAF}"/>
                </a:ext>
              </a:extLst>
            </p:cNvPr>
            <p:cNvSpPr txBox="1"/>
            <p:nvPr/>
          </p:nvSpPr>
          <p:spPr>
            <a:xfrm>
              <a:off x="21005" y="852214"/>
              <a:ext cx="6562284" cy="2100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2000" b="1" kern="1200" dirty="0"/>
                <a:t>The winning shirt design to be printed on a set of shirts for you and your team by </a:t>
              </a:r>
              <a:r>
                <a:rPr lang="en-GB" sz="2000" b="1" i="1" kern="1200" dirty="0" err="1"/>
                <a:t>PLayerLayer</a:t>
              </a:r>
              <a:r>
                <a:rPr lang="en-GB" sz="2000" b="1" i="1" kern="1200" dirty="0"/>
                <a:t>.</a:t>
              </a:r>
              <a:endParaRPr lang="en-US" sz="2000" i="1" kern="1200" dirty="0"/>
            </a:p>
          </p:txBody>
        </p:sp>
      </p:grpSp>
      <p:grpSp>
        <p:nvGrpSpPr>
          <p:cNvPr id="6" name="Group 5">
            <a:extLst>
              <a:ext uri="{FF2B5EF4-FFF2-40B4-BE49-F238E27FC236}">
                <a16:creationId xmlns:a16="http://schemas.microsoft.com/office/drawing/2014/main" id="{34908798-2572-1EC1-9942-86BEC50772D8}"/>
              </a:ext>
            </a:extLst>
          </p:cNvPr>
          <p:cNvGrpSpPr/>
          <p:nvPr/>
        </p:nvGrpSpPr>
        <p:grpSpPr>
          <a:xfrm>
            <a:off x="316957" y="3884148"/>
            <a:ext cx="6841004" cy="454698"/>
            <a:chOff x="0" y="0"/>
            <a:chExt cx="6841004" cy="2854800"/>
          </a:xfrm>
        </p:grpSpPr>
        <p:sp>
          <p:nvSpPr>
            <p:cNvPr id="9" name="Rectangle: Rounded Corners 8">
              <a:extLst>
                <a:ext uri="{FF2B5EF4-FFF2-40B4-BE49-F238E27FC236}">
                  <a16:creationId xmlns:a16="http://schemas.microsoft.com/office/drawing/2014/main" id="{174AB7A0-52A9-70CD-91F3-FE922414DB67}"/>
                </a:ext>
              </a:extLst>
            </p:cNvPr>
            <p:cNvSpPr/>
            <p:nvPr/>
          </p:nvSpPr>
          <p:spPr>
            <a:xfrm>
              <a:off x="0" y="0"/>
              <a:ext cx="6841004" cy="2854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Rectangle: Rounded Corners 4">
              <a:extLst>
                <a:ext uri="{FF2B5EF4-FFF2-40B4-BE49-F238E27FC236}">
                  <a16:creationId xmlns:a16="http://schemas.microsoft.com/office/drawing/2014/main" id="{8F82831C-D0D6-E8FC-9B0D-21575B3A152B}"/>
                </a:ext>
              </a:extLst>
            </p:cNvPr>
            <p:cNvSpPr txBox="1"/>
            <p:nvPr/>
          </p:nvSpPr>
          <p:spPr>
            <a:xfrm>
              <a:off x="139360" y="139361"/>
              <a:ext cx="6562284" cy="2576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b="1" kern="1200" dirty="0"/>
                <a:t>Deadline for entries: Friday 20</a:t>
              </a:r>
              <a:r>
                <a:rPr lang="en-GB" b="1" kern="1200" baseline="30000" dirty="0"/>
                <a:t>th</a:t>
              </a:r>
              <a:r>
                <a:rPr lang="en-GB" b="1" kern="1200" dirty="0"/>
                <a:t> October 2023</a:t>
              </a:r>
              <a:endParaRPr lang="en-US" i="1" kern="1200" dirty="0"/>
            </a:p>
          </p:txBody>
        </p:sp>
      </p:grpSp>
      <p:pic>
        <p:nvPicPr>
          <p:cNvPr id="43" name="Picture 2">
            <a:extLst>
              <a:ext uri="{FF2B5EF4-FFF2-40B4-BE49-F238E27FC236}">
                <a16:creationId xmlns:a16="http://schemas.microsoft.com/office/drawing/2014/main" id="{45B54E4F-B42F-806C-B85D-107899CC91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9383" y="259096"/>
            <a:ext cx="1198456" cy="67413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F203B965-84FD-C332-462B-5DF798C3241A}"/>
              </a:ext>
            </a:extLst>
          </p:cNvPr>
          <p:cNvGrpSpPr/>
          <p:nvPr/>
        </p:nvGrpSpPr>
        <p:grpSpPr>
          <a:xfrm>
            <a:off x="316957" y="4375924"/>
            <a:ext cx="6841004" cy="1725673"/>
            <a:chOff x="301634" y="4123970"/>
            <a:chExt cx="6829916" cy="1725673"/>
          </a:xfrm>
        </p:grpSpPr>
        <p:sp>
          <p:nvSpPr>
            <p:cNvPr id="3" name="Rectangle: Rounded Corners 2">
              <a:extLst>
                <a:ext uri="{FF2B5EF4-FFF2-40B4-BE49-F238E27FC236}">
                  <a16:creationId xmlns:a16="http://schemas.microsoft.com/office/drawing/2014/main" id="{5EE0C817-8F76-5F31-64DD-637E47153739}"/>
                </a:ext>
              </a:extLst>
            </p:cNvPr>
            <p:cNvSpPr/>
            <p:nvPr/>
          </p:nvSpPr>
          <p:spPr>
            <a:xfrm>
              <a:off x="301634" y="4123970"/>
              <a:ext cx="6829916" cy="17256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 name="Rectangle: Rounded Corners 4">
              <a:extLst>
                <a:ext uri="{FF2B5EF4-FFF2-40B4-BE49-F238E27FC236}">
                  <a16:creationId xmlns:a16="http://schemas.microsoft.com/office/drawing/2014/main" id="{B1CCB934-8A66-22E6-ACDF-D9E006520590}"/>
                </a:ext>
              </a:extLst>
            </p:cNvPr>
            <p:cNvSpPr txBox="1"/>
            <p:nvPr/>
          </p:nvSpPr>
          <p:spPr>
            <a:xfrm>
              <a:off x="409849" y="4326419"/>
              <a:ext cx="6582567" cy="1082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600" b="1" kern="1200" dirty="0"/>
                <a:t>Entrants should be 12years old or younger by the competition deadline date.</a:t>
              </a:r>
            </a:p>
            <a:p>
              <a:pPr marL="0" lvl="0" indent="0" algn="l" defTabSz="666750">
                <a:lnSpc>
                  <a:spcPct val="90000"/>
                </a:lnSpc>
                <a:spcBef>
                  <a:spcPct val="0"/>
                </a:spcBef>
                <a:spcAft>
                  <a:spcPct val="35000"/>
                </a:spcAft>
                <a:buNone/>
              </a:pPr>
              <a:r>
                <a:rPr lang="en-US" sz="1600" b="1" kern="1200" dirty="0"/>
                <a:t>Images of your t-shirt  design competition entries and details of applicant, their parents and their </a:t>
              </a:r>
              <a:r>
                <a:rPr lang="en-US" sz="1600" b="1" kern="1200" dirty="0" err="1"/>
                <a:t>school,l</a:t>
              </a:r>
              <a:r>
                <a:rPr lang="en-US" sz="1600" b="1" kern="1200" dirty="0"/>
                <a:t> should be uploaded as a PDF to: </a:t>
              </a:r>
            </a:p>
            <a:p>
              <a:pPr marL="0" lvl="0" indent="0" algn="l" defTabSz="666750">
                <a:lnSpc>
                  <a:spcPct val="90000"/>
                </a:lnSpc>
                <a:spcBef>
                  <a:spcPct val="0"/>
                </a:spcBef>
                <a:spcAft>
                  <a:spcPct val="35000"/>
                </a:spcAft>
                <a:buNone/>
              </a:pPr>
              <a:endParaRPr lang="en-US" kern="1200" dirty="0"/>
            </a:p>
          </p:txBody>
        </p:sp>
        <p:sp>
          <p:nvSpPr>
            <p:cNvPr id="16" name="Rectangle: Rounded Corners 4">
              <a:extLst>
                <a:ext uri="{FF2B5EF4-FFF2-40B4-BE49-F238E27FC236}">
                  <a16:creationId xmlns:a16="http://schemas.microsoft.com/office/drawing/2014/main" id="{BBA7F86A-877D-1E95-1059-073EC80FB633}"/>
                </a:ext>
              </a:extLst>
            </p:cNvPr>
            <p:cNvSpPr txBox="1"/>
            <p:nvPr/>
          </p:nvSpPr>
          <p:spPr>
            <a:xfrm>
              <a:off x="316957" y="5121461"/>
              <a:ext cx="6768350" cy="633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1600" b="1" dirty="0"/>
                <a:t>Images and information about competition entrants will not be shared without written permission from the entrants’ parents and school.</a:t>
              </a:r>
              <a:endParaRPr lang="en-US" sz="1600" b="1" dirty="0"/>
            </a:p>
          </p:txBody>
        </p:sp>
      </p:grpSp>
      <p:sp>
        <p:nvSpPr>
          <p:cNvPr id="18" name="Rectangle: Rounded Corners 4">
            <a:extLst>
              <a:ext uri="{FF2B5EF4-FFF2-40B4-BE49-F238E27FC236}">
                <a16:creationId xmlns:a16="http://schemas.microsoft.com/office/drawing/2014/main" id="{CB0101FA-8A2E-1DFA-1F5F-BF0A47685DCA}"/>
              </a:ext>
            </a:extLst>
          </p:cNvPr>
          <p:cNvSpPr txBox="1"/>
          <p:nvPr/>
        </p:nvSpPr>
        <p:spPr>
          <a:xfrm>
            <a:off x="1692322" y="6169585"/>
            <a:ext cx="8270544" cy="906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1400" b="1" dirty="0">
                <a:solidFill>
                  <a:srgbClr val="002060"/>
                </a:solidFill>
              </a:rPr>
              <a:t>The competition is run by The Age Grade Rugby Team of Nottinghamshire, Lincolnshire &amp; Derbyshire RFU.</a:t>
            </a:r>
          </a:p>
          <a:p>
            <a:pPr marL="0" lvl="0" indent="0" algn="l" defTabSz="1778000">
              <a:lnSpc>
                <a:spcPct val="90000"/>
              </a:lnSpc>
              <a:spcBef>
                <a:spcPct val="0"/>
              </a:spcBef>
              <a:spcAft>
                <a:spcPct val="35000"/>
              </a:spcAft>
              <a:buNone/>
            </a:pPr>
            <a:r>
              <a:rPr lang="en-GB" sz="1400" b="1" dirty="0">
                <a:solidFill>
                  <a:srgbClr val="002060"/>
                </a:solidFill>
              </a:rPr>
              <a:t>Contact: </a:t>
            </a:r>
            <a:r>
              <a:rPr lang="en-GB" sz="1400" b="1" dirty="0">
                <a:solidFill>
                  <a:srgbClr val="002060"/>
                </a:solidFill>
                <a:hlinkClick r:id="rId9">
                  <a:extLst>
                    <a:ext uri="{A12FA001-AC4F-418D-AE19-62706E023703}">
                      <ahyp:hlinkClr xmlns:ahyp="http://schemas.microsoft.com/office/drawing/2018/hyperlinkcolor" val="tx"/>
                    </a:ext>
                  </a:extLst>
                </a:hlinkClick>
              </a:rPr>
              <a:t>agegrade@nldrfu.co.uk</a:t>
            </a:r>
            <a:r>
              <a:rPr lang="en-GB" sz="1400" b="1" dirty="0">
                <a:solidFill>
                  <a:srgbClr val="002060"/>
                </a:solidFill>
              </a:rPr>
              <a:t>          website:  </a:t>
            </a:r>
            <a:r>
              <a:rPr lang="en-GB" sz="1400" b="1" dirty="0">
                <a:solidFill>
                  <a:srgbClr val="002060"/>
                </a:solidFill>
                <a:hlinkClick r:id="rId10">
                  <a:extLst>
                    <a:ext uri="{A12FA001-AC4F-418D-AE19-62706E023703}">
                      <ahyp:hlinkClr xmlns:ahyp="http://schemas.microsoft.com/office/drawing/2018/hyperlinkcolor" val="tx"/>
                    </a:ext>
                  </a:extLst>
                </a:hlinkClick>
              </a:rPr>
              <a:t>https://nldrfu.co.uk/development/age-grade-rugby/</a:t>
            </a:r>
            <a:endParaRPr lang="en-GB" sz="1400" b="1" dirty="0">
              <a:solidFill>
                <a:srgbClr val="002060"/>
              </a:solidFill>
            </a:endParaRPr>
          </a:p>
          <a:p>
            <a:pPr marL="0" lvl="0" indent="0" algn="l" defTabSz="1778000">
              <a:lnSpc>
                <a:spcPct val="90000"/>
              </a:lnSpc>
              <a:spcBef>
                <a:spcPct val="0"/>
              </a:spcBef>
              <a:spcAft>
                <a:spcPct val="35000"/>
              </a:spcAft>
              <a:buNone/>
            </a:pPr>
            <a:endParaRPr lang="en-GB" sz="1400" b="1" dirty="0">
              <a:solidFill>
                <a:srgbClr val="002060"/>
              </a:solidFill>
            </a:endParaRPr>
          </a:p>
        </p:txBody>
      </p:sp>
      <p:grpSp>
        <p:nvGrpSpPr>
          <p:cNvPr id="2" name="Group 1">
            <a:extLst>
              <a:ext uri="{FF2B5EF4-FFF2-40B4-BE49-F238E27FC236}">
                <a16:creationId xmlns:a16="http://schemas.microsoft.com/office/drawing/2014/main" id="{AD5B2989-39B8-5ADC-C9C2-21DA62C1C427}"/>
              </a:ext>
            </a:extLst>
          </p:cNvPr>
          <p:cNvGrpSpPr/>
          <p:nvPr/>
        </p:nvGrpSpPr>
        <p:grpSpPr>
          <a:xfrm>
            <a:off x="7298684" y="5377566"/>
            <a:ext cx="4366455" cy="834389"/>
            <a:chOff x="8187435" y="103648"/>
            <a:chExt cx="4538091" cy="2449483"/>
          </a:xfrm>
        </p:grpSpPr>
        <p:sp>
          <p:nvSpPr>
            <p:cNvPr id="5" name="Rectangle: Rounded Corners 4">
              <a:extLst>
                <a:ext uri="{FF2B5EF4-FFF2-40B4-BE49-F238E27FC236}">
                  <a16:creationId xmlns:a16="http://schemas.microsoft.com/office/drawing/2014/main" id="{BE06397C-2D3A-E48E-2E4C-BE13E5E44C7F}"/>
                </a:ext>
              </a:extLst>
            </p:cNvPr>
            <p:cNvSpPr/>
            <p:nvPr/>
          </p:nvSpPr>
          <p:spPr>
            <a:xfrm>
              <a:off x="8187435" y="103648"/>
              <a:ext cx="4538091" cy="24494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Rectangle: Rounded Corners 4">
              <a:extLst>
                <a:ext uri="{FF2B5EF4-FFF2-40B4-BE49-F238E27FC236}">
                  <a16:creationId xmlns:a16="http://schemas.microsoft.com/office/drawing/2014/main" id="{93EF966A-26DF-9DD7-9B41-15B8005FE264}"/>
                </a:ext>
              </a:extLst>
            </p:cNvPr>
            <p:cNvSpPr txBox="1"/>
            <p:nvPr/>
          </p:nvSpPr>
          <p:spPr>
            <a:xfrm>
              <a:off x="8337140" y="278006"/>
              <a:ext cx="4373038" cy="21007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l" defTabSz="1111250">
                <a:lnSpc>
                  <a:spcPct val="90000"/>
                </a:lnSpc>
                <a:spcBef>
                  <a:spcPct val="0"/>
                </a:spcBef>
                <a:spcAft>
                  <a:spcPct val="35000"/>
                </a:spcAft>
                <a:buNone/>
              </a:pPr>
              <a:r>
                <a:rPr lang="en-GB" sz="1200" b="1" kern="1200" dirty="0"/>
                <a:t>Find out about </a:t>
              </a:r>
              <a:r>
                <a:rPr lang="en-GB" sz="1200" b="1" dirty="0"/>
                <a:t>both rugby tournaments by clicking the logos at the top of this page.</a:t>
              </a:r>
            </a:p>
            <a:p>
              <a:pPr marL="0" lvl="0" indent="0" algn="l" defTabSz="1111250">
                <a:lnSpc>
                  <a:spcPct val="90000"/>
                </a:lnSpc>
                <a:spcBef>
                  <a:spcPct val="0"/>
                </a:spcBef>
                <a:spcAft>
                  <a:spcPct val="35000"/>
                </a:spcAft>
                <a:buNone/>
              </a:pPr>
              <a:r>
                <a:rPr lang="en-GB" sz="1200" b="1" dirty="0"/>
                <a:t>Click</a:t>
              </a:r>
              <a:r>
                <a:rPr lang="en-GB" sz="1200" b="1" dirty="0">
                  <a:solidFill>
                    <a:schemeClr val="bg1"/>
                  </a:solidFill>
                </a:rPr>
                <a:t> </a:t>
              </a:r>
              <a:r>
                <a:rPr lang="en-GB" sz="1200" b="1" dirty="0">
                  <a:solidFill>
                    <a:schemeClr val="bg1"/>
                  </a:solidFill>
                  <a:hlinkClick r:id="rId11">
                    <a:extLst>
                      <a:ext uri="{A12FA001-AC4F-418D-AE19-62706E023703}">
                        <ahyp:hlinkClr xmlns:ahyp="http://schemas.microsoft.com/office/drawing/2018/hyperlinkcolor" val="tx"/>
                      </a:ext>
                    </a:extLst>
                  </a:hlinkClick>
                </a:rPr>
                <a:t>HERE</a:t>
              </a:r>
              <a:r>
                <a:rPr lang="en-GB" sz="1200" b="1" dirty="0">
                  <a:solidFill>
                    <a:schemeClr val="bg1"/>
                  </a:solidFill>
                </a:rPr>
                <a:t> </a:t>
              </a:r>
              <a:r>
                <a:rPr lang="en-GB" sz="1200" b="1" dirty="0"/>
                <a:t>to find out about rugby’s core values . There is lots more </a:t>
              </a:r>
              <a:r>
                <a:rPr lang="en-GB" sz="1200" b="1"/>
                <a:t>on information </a:t>
              </a:r>
              <a:r>
                <a:rPr lang="en-GB" sz="1200" b="1" dirty="0"/>
                <a:t>throughout this presentation too.</a:t>
              </a:r>
              <a:endParaRPr lang="en-US" sz="1200" kern="1200" dirty="0"/>
            </a:p>
          </p:txBody>
        </p:sp>
      </p:grpSp>
      <p:sp>
        <p:nvSpPr>
          <p:cNvPr id="15" name="TextBox 14">
            <a:extLst>
              <a:ext uri="{FF2B5EF4-FFF2-40B4-BE49-F238E27FC236}">
                <a16:creationId xmlns:a16="http://schemas.microsoft.com/office/drawing/2014/main" id="{578F0666-B4FC-05C5-D23E-E25E9718FB4F}"/>
              </a:ext>
            </a:extLst>
          </p:cNvPr>
          <p:cNvSpPr txBox="1"/>
          <p:nvPr/>
        </p:nvSpPr>
        <p:spPr>
          <a:xfrm>
            <a:off x="363063" y="3173698"/>
            <a:ext cx="6922758" cy="523220"/>
          </a:xfrm>
          <a:prstGeom prst="rect">
            <a:avLst/>
          </a:prstGeom>
          <a:noFill/>
        </p:spPr>
        <p:txBody>
          <a:bodyPr wrap="square">
            <a:spAutoFit/>
          </a:bodyPr>
          <a:lstStyle/>
          <a:p>
            <a:r>
              <a:rPr lang="en-US" sz="1400" b="1" dirty="0">
                <a:solidFill>
                  <a:prstClr val="white"/>
                </a:solidFill>
                <a:latin typeface="Calibri" panose="020F0502020204030204"/>
              </a:rPr>
              <a:t>Your shirt</a:t>
            </a:r>
            <a:r>
              <a:rPr lang="en-US" sz="1400" b="1" kern="1200" dirty="0">
                <a:solidFill>
                  <a:prstClr val="white"/>
                </a:solidFill>
                <a:latin typeface="Calibri" panose="020F0502020204030204"/>
                <a:ea typeface="+mn-ea"/>
                <a:cs typeface="+mn-cs"/>
              </a:rPr>
              <a:t> design should feature clear, </a:t>
            </a:r>
            <a:r>
              <a:rPr lang="en-US" sz="1400" b="1" kern="1200" dirty="0" err="1">
                <a:solidFill>
                  <a:prstClr val="white"/>
                </a:solidFill>
                <a:latin typeface="Calibri" panose="020F0502020204030204"/>
                <a:ea typeface="+mn-ea"/>
                <a:cs typeface="+mn-cs"/>
              </a:rPr>
              <a:t>colourful</a:t>
            </a:r>
            <a:r>
              <a:rPr lang="en-US" sz="1400" b="1" kern="1200" dirty="0">
                <a:solidFill>
                  <a:prstClr val="white"/>
                </a:solidFill>
                <a:latin typeface="Calibri" panose="020F0502020204030204"/>
                <a:ea typeface="+mn-ea"/>
                <a:cs typeface="+mn-cs"/>
              </a:rPr>
              <a:t> images and a message that captures the feeling of rugby’s values and the excitement of both tournaments for children of your age. </a:t>
            </a:r>
            <a:endParaRPr lang="en-GB" sz="1400" dirty="0"/>
          </a:p>
        </p:txBody>
      </p:sp>
      <p:pic>
        <p:nvPicPr>
          <p:cNvPr id="21" name="Picture 20">
            <a:hlinkClick r:id="rId12"/>
            <a:extLst>
              <a:ext uri="{FF2B5EF4-FFF2-40B4-BE49-F238E27FC236}">
                <a16:creationId xmlns:a16="http://schemas.microsoft.com/office/drawing/2014/main" id="{36F9EA42-C2D7-4B4F-505D-A9ABD1CF4B59}"/>
              </a:ext>
            </a:extLst>
          </p:cNvPr>
          <p:cNvPicPr>
            <a:picLocks noChangeAspect="1"/>
          </p:cNvPicPr>
          <p:nvPr/>
        </p:nvPicPr>
        <p:blipFill>
          <a:blip r:embed="rId13"/>
          <a:stretch>
            <a:fillRect/>
          </a:stretch>
        </p:blipFill>
        <p:spPr>
          <a:xfrm>
            <a:off x="8189843" y="4902672"/>
            <a:ext cx="2577996" cy="474894"/>
          </a:xfrm>
          <a:prstGeom prst="rect">
            <a:avLst/>
          </a:prstGeom>
        </p:spPr>
      </p:pic>
    </p:spTree>
    <p:extLst>
      <p:ext uri="{BB962C8B-B14F-4D97-AF65-F5344CB8AC3E}">
        <p14:creationId xmlns:p14="http://schemas.microsoft.com/office/powerpoint/2010/main" val="225510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E7BC01-F112-7A66-8C4A-739DA8E74EBF}"/>
              </a:ext>
            </a:extLst>
          </p:cNvPr>
          <p:cNvSpPr txBox="1"/>
          <p:nvPr/>
        </p:nvSpPr>
        <p:spPr>
          <a:xfrm>
            <a:off x="250724" y="153057"/>
            <a:ext cx="10072720" cy="646331"/>
          </a:xfrm>
          <a:prstGeom prst="rect">
            <a:avLst/>
          </a:prstGeom>
          <a:noFill/>
        </p:spPr>
        <p:txBody>
          <a:bodyPr wrap="square" rtlCol="0">
            <a:spAutoFit/>
          </a:bodyPr>
          <a:lstStyle/>
          <a:p>
            <a:r>
              <a:rPr lang="en-GB" sz="3600" b="1" dirty="0">
                <a:solidFill>
                  <a:srgbClr val="002060"/>
                </a:solidFill>
              </a:rPr>
              <a:t>What are rugby’s core values?</a:t>
            </a:r>
          </a:p>
        </p:txBody>
      </p:sp>
      <p:sp>
        <p:nvSpPr>
          <p:cNvPr id="3" name="TextBox 2">
            <a:extLst>
              <a:ext uri="{FF2B5EF4-FFF2-40B4-BE49-F238E27FC236}">
                <a16:creationId xmlns:a16="http://schemas.microsoft.com/office/drawing/2014/main" id="{D0245B8F-8DFC-6469-8C77-7E881E82563E}"/>
              </a:ext>
            </a:extLst>
          </p:cNvPr>
          <p:cNvSpPr txBox="1"/>
          <p:nvPr/>
        </p:nvSpPr>
        <p:spPr>
          <a:xfrm>
            <a:off x="8063733" y="2204693"/>
            <a:ext cx="3730702" cy="4031873"/>
          </a:xfrm>
          <a:prstGeom prst="rect">
            <a:avLst/>
          </a:prstGeom>
          <a:noFill/>
        </p:spPr>
        <p:txBody>
          <a:bodyPr wrap="square" rtlCol="0">
            <a:spAutoFit/>
          </a:bodyPr>
          <a:lstStyle/>
          <a:p>
            <a:r>
              <a:rPr lang="en-GB" sz="2400" b="1" dirty="0">
                <a:solidFill>
                  <a:srgbClr val="7030A0"/>
                </a:solidFill>
              </a:rPr>
              <a:t>While you are watching the video….</a:t>
            </a:r>
            <a:br>
              <a:rPr lang="en-GB" sz="2000" b="1" dirty="0">
                <a:solidFill>
                  <a:srgbClr val="7030A0"/>
                </a:solidFill>
              </a:rPr>
            </a:br>
            <a:endParaRPr lang="en-GB" sz="2000" b="1" dirty="0">
              <a:solidFill>
                <a:srgbClr val="7030A0"/>
              </a:solidFill>
            </a:endParaRPr>
          </a:p>
          <a:p>
            <a:pPr marL="285750" indent="-285750">
              <a:buFont typeface="Arial" panose="020B0604020202020204" pitchFamily="34" charset="0"/>
              <a:buChar char="•"/>
            </a:pPr>
            <a:r>
              <a:rPr lang="en-GB" sz="2000" b="1" dirty="0"/>
              <a:t>Can you recognise ideas that are like your school rules?</a:t>
            </a:r>
          </a:p>
          <a:p>
            <a:pPr marL="285750" indent="-285750">
              <a:buFont typeface="Arial" panose="020B0604020202020204" pitchFamily="34" charset="0"/>
              <a:buChar char="•"/>
            </a:pPr>
            <a:r>
              <a:rPr lang="en-GB" sz="2000" b="1" dirty="0"/>
              <a:t>How could you imagine making this idea into an image for a poster or shirt design</a:t>
            </a:r>
          </a:p>
          <a:p>
            <a:pPr marL="285750" indent="-285750">
              <a:buFont typeface="Arial" panose="020B0604020202020204" pitchFamily="34" charset="0"/>
              <a:buChar char="•"/>
            </a:pPr>
            <a:r>
              <a:rPr lang="en-GB" sz="2000" b="1" dirty="0"/>
              <a:t>Could you make a video that is more modern and attractive to children aged 7 to 12 years old?</a:t>
            </a:r>
          </a:p>
        </p:txBody>
      </p:sp>
      <p:sp>
        <p:nvSpPr>
          <p:cNvPr id="9" name="TextBox 8">
            <a:extLst>
              <a:ext uri="{FF2B5EF4-FFF2-40B4-BE49-F238E27FC236}">
                <a16:creationId xmlns:a16="http://schemas.microsoft.com/office/drawing/2014/main" id="{4015BDE9-30B0-79CF-2A28-1B1437819D9C}"/>
              </a:ext>
            </a:extLst>
          </p:cNvPr>
          <p:cNvSpPr txBox="1"/>
          <p:nvPr/>
        </p:nvSpPr>
        <p:spPr>
          <a:xfrm>
            <a:off x="636104" y="6427586"/>
            <a:ext cx="6096000" cy="646331"/>
          </a:xfrm>
          <a:prstGeom prst="rect">
            <a:avLst/>
          </a:prstGeom>
          <a:noFill/>
        </p:spPr>
        <p:txBody>
          <a:bodyPr wrap="square">
            <a:spAutoFit/>
          </a:bodyPr>
          <a:lstStyle/>
          <a:p>
            <a:r>
              <a:rPr lang="en-GB" dirty="0">
                <a:hlinkClick r:id="rId3"/>
              </a:rPr>
              <a:t>https://www.youtube.com/watch?v=c0uHQawHCUo</a:t>
            </a:r>
            <a:endParaRPr lang="en-GB" dirty="0"/>
          </a:p>
          <a:p>
            <a:endParaRPr lang="en-GB" dirty="0"/>
          </a:p>
        </p:txBody>
      </p:sp>
      <p:pic>
        <p:nvPicPr>
          <p:cNvPr id="10" name="Online Media 9" title="RFU Core Values - This is Rugby">
            <a:hlinkClick r:id="" action="ppaction://media"/>
            <a:extLst>
              <a:ext uri="{FF2B5EF4-FFF2-40B4-BE49-F238E27FC236}">
                <a16:creationId xmlns:a16="http://schemas.microsoft.com/office/drawing/2014/main" id="{6A0DA339-FA92-9EAC-266F-D97F10359676}"/>
              </a:ext>
            </a:extLst>
          </p:cNvPr>
          <p:cNvPicPr>
            <a:picLocks noRot="1" noChangeAspect="1"/>
          </p:cNvPicPr>
          <p:nvPr>
            <a:videoFile r:link="rId1"/>
          </p:nvPr>
        </p:nvPicPr>
        <p:blipFill>
          <a:blip r:embed="rId4"/>
          <a:stretch>
            <a:fillRect/>
          </a:stretch>
        </p:blipFill>
        <p:spPr>
          <a:xfrm>
            <a:off x="636104" y="2204693"/>
            <a:ext cx="7089913" cy="4005800"/>
          </a:xfrm>
          <a:prstGeom prst="rect">
            <a:avLst/>
          </a:prstGeom>
        </p:spPr>
      </p:pic>
      <p:sp>
        <p:nvSpPr>
          <p:cNvPr id="11" name="TextBox 10">
            <a:extLst>
              <a:ext uri="{FF2B5EF4-FFF2-40B4-BE49-F238E27FC236}">
                <a16:creationId xmlns:a16="http://schemas.microsoft.com/office/drawing/2014/main" id="{BACF4DA9-9F7E-7F43-F2D1-5C0893EBE5E6}"/>
              </a:ext>
            </a:extLst>
          </p:cNvPr>
          <p:cNvSpPr txBox="1"/>
          <p:nvPr/>
        </p:nvSpPr>
        <p:spPr>
          <a:xfrm>
            <a:off x="250723" y="855709"/>
            <a:ext cx="10947363" cy="1261884"/>
          </a:xfrm>
          <a:prstGeom prst="rect">
            <a:avLst/>
          </a:prstGeom>
          <a:noFill/>
        </p:spPr>
        <p:txBody>
          <a:bodyPr wrap="square" rtlCol="0">
            <a:spAutoFit/>
          </a:bodyPr>
          <a:lstStyle/>
          <a:p>
            <a:r>
              <a:rPr lang="en-GB" sz="2400" b="1" dirty="0">
                <a:solidFill>
                  <a:srgbClr val="7030A0"/>
                </a:solidFill>
              </a:rPr>
              <a:t>Core values are a summary about what is most important. Rugby summarises its core values as:</a:t>
            </a:r>
            <a:br>
              <a:rPr lang="en-GB" sz="2400" b="1" dirty="0">
                <a:solidFill>
                  <a:srgbClr val="0070C0"/>
                </a:solidFill>
              </a:rPr>
            </a:br>
            <a:r>
              <a:rPr lang="en-GB" sz="2800" b="1" dirty="0">
                <a:solidFill>
                  <a:srgbClr val="FF0000"/>
                </a:solidFill>
              </a:rPr>
              <a:t>TEAMWORK, RESPECT, ENJOYMENT, DISCIPLINE and SPORTSMANSHIP.</a:t>
            </a:r>
            <a:endParaRPr lang="en-GB" sz="2400" b="1" dirty="0">
              <a:solidFill>
                <a:srgbClr val="FF0000"/>
              </a:solidFill>
            </a:endParaRPr>
          </a:p>
        </p:txBody>
      </p:sp>
      <p:pic>
        <p:nvPicPr>
          <p:cNvPr id="12" name="Picture 11" descr="A red rose with green leaves and black text&#10;&#10;Description automatically generated">
            <a:extLst>
              <a:ext uri="{FF2B5EF4-FFF2-40B4-BE49-F238E27FC236}">
                <a16:creationId xmlns:a16="http://schemas.microsoft.com/office/drawing/2014/main" id="{CC520948-D154-8DDA-1608-9F9FE3A32293}"/>
              </a:ext>
            </a:extLst>
          </p:cNvPr>
          <p:cNvPicPr>
            <a:picLocks noChangeAspect="1"/>
          </p:cNvPicPr>
          <p:nvPr/>
        </p:nvPicPr>
        <p:blipFill rotWithShape="1">
          <a:blip r:embed="rId5">
            <a:extLst>
              <a:ext uri="{28A0092B-C50C-407E-A947-70E740481C1C}">
                <a14:useLocalDpi xmlns:a14="http://schemas.microsoft.com/office/drawing/2010/main" val="0"/>
              </a:ext>
            </a:extLst>
          </a:blip>
          <a:srcRect t="6668"/>
          <a:stretch/>
        </p:blipFill>
        <p:spPr bwMode="auto">
          <a:xfrm>
            <a:off x="10477417" y="80313"/>
            <a:ext cx="1441337" cy="663756"/>
          </a:xfrm>
          <a:prstGeom prst="rect">
            <a:avLst/>
          </a:prstGeom>
          <a:extLst>
            <a:ext uri="{53640926-AAD7-44D8-BBD7-CCE9431645EC}">
              <a14:shadowObscured xmlns:a14="http://schemas.microsoft.com/office/drawing/2010/main"/>
            </a:ext>
          </a:extLst>
        </p:spPr>
      </p:pic>
      <p:pic>
        <p:nvPicPr>
          <p:cNvPr id="13" name="Picture 12" descr="A close-up of a logo&#10;&#10;Description automatically generated">
            <a:extLst>
              <a:ext uri="{FF2B5EF4-FFF2-40B4-BE49-F238E27FC236}">
                <a16:creationId xmlns:a16="http://schemas.microsoft.com/office/drawing/2014/main" id="{309003FA-43D4-9EF7-87E9-318594480258}"/>
              </a:ext>
            </a:extLst>
          </p:cNvPr>
          <p:cNvPicPr>
            <a:picLocks noChangeAspect="1"/>
          </p:cNvPicPr>
          <p:nvPr/>
        </p:nvPicPr>
        <p:blipFill rotWithShape="1">
          <a:blip r:embed="rId6">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514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E7BC01-F112-7A66-8C4A-739DA8E74EBF}"/>
              </a:ext>
            </a:extLst>
          </p:cNvPr>
          <p:cNvSpPr txBox="1"/>
          <p:nvPr/>
        </p:nvSpPr>
        <p:spPr>
          <a:xfrm>
            <a:off x="250724" y="153057"/>
            <a:ext cx="10072720" cy="584775"/>
          </a:xfrm>
          <a:prstGeom prst="rect">
            <a:avLst/>
          </a:prstGeom>
          <a:noFill/>
        </p:spPr>
        <p:txBody>
          <a:bodyPr wrap="square" rtlCol="0">
            <a:spAutoFit/>
          </a:bodyPr>
          <a:lstStyle/>
          <a:p>
            <a:r>
              <a:rPr lang="en-GB" sz="3200" b="1" dirty="0">
                <a:solidFill>
                  <a:srgbClr val="002060"/>
                </a:solidFill>
              </a:rPr>
              <a:t>Discussion: What do rugby’s core values mean to you?</a:t>
            </a:r>
          </a:p>
        </p:txBody>
      </p:sp>
      <p:sp>
        <p:nvSpPr>
          <p:cNvPr id="3" name="TextBox 2">
            <a:extLst>
              <a:ext uri="{FF2B5EF4-FFF2-40B4-BE49-F238E27FC236}">
                <a16:creationId xmlns:a16="http://schemas.microsoft.com/office/drawing/2014/main" id="{D0245B8F-8DFC-6469-8C77-7E881E82563E}"/>
              </a:ext>
            </a:extLst>
          </p:cNvPr>
          <p:cNvSpPr txBox="1"/>
          <p:nvPr/>
        </p:nvSpPr>
        <p:spPr>
          <a:xfrm>
            <a:off x="8044743" y="2113577"/>
            <a:ext cx="3872273" cy="4093428"/>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rgbClr val="FF0000"/>
                </a:solidFill>
              </a:rPr>
              <a:t>Can you try to sum up its meaning into a sentence of phrase?</a:t>
            </a:r>
            <a:br>
              <a:rPr lang="en-GB" sz="2000" b="1" dirty="0">
                <a:solidFill>
                  <a:srgbClr val="FF0000"/>
                </a:solidFill>
              </a:rPr>
            </a:br>
            <a:endParaRPr lang="en-GB" sz="2000" b="1" dirty="0">
              <a:solidFill>
                <a:srgbClr val="FF0000"/>
              </a:solidFill>
            </a:endParaRPr>
          </a:p>
          <a:p>
            <a:pPr marL="342900" indent="-342900">
              <a:buFont typeface="Arial" panose="020B0604020202020204" pitchFamily="34" charset="0"/>
              <a:buChar char="•"/>
            </a:pPr>
            <a:r>
              <a:rPr lang="en-GB" sz="2000" b="1" dirty="0">
                <a:solidFill>
                  <a:srgbClr val="FF0000"/>
                </a:solidFill>
              </a:rPr>
              <a:t>Maybe you could imagine a memorable image that would represent your phrase?</a:t>
            </a:r>
            <a:br>
              <a:rPr lang="en-GB" sz="2000" b="1" dirty="0">
                <a:solidFill>
                  <a:srgbClr val="FF0000"/>
                </a:solidFill>
              </a:rPr>
            </a:br>
            <a:endParaRPr lang="en-GB" sz="2000" b="1" dirty="0">
              <a:solidFill>
                <a:srgbClr val="FF0000"/>
              </a:solidFill>
            </a:endParaRPr>
          </a:p>
          <a:p>
            <a:pPr marL="342900" indent="-342900">
              <a:buFont typeface="Arial" panose="020B0604020202020204" pitchFamily="34" charset="0"/>
              <a:buChar char="•"/>
            </a:pPr>
            <a:r>
              <a:rPr lang="en-GB" sz="2000" b="1" dirty="0">
                <a:solidFill>
                  <a:srgbClr val="FF0000"/>
                </a:solidFill>
              </a:rPr>
              <a:t>Could you make that image relevant to the Men’s Rugby World Cup and Women’s WXV competitions?</a:t>
            </a:r>
            <a:br>
              <a:rPr lang="en-GB" sz="2000" b="1" dirty="0">
                <a:solidFill>
                  <a:srgbClr val="FF0000"/>
                </a:solidFill>
              </a:rPr>
            </a:br>
            <a:endParaRPr lang="en-GB" sz="2000" b="1" dirty="0">
              <a:solidFill>
                <a:srgbClr val="FF0000"/>
              </a:solidFill>
            </a:endParaRPr>
          </a:p>
        </p:txBody>
      </p:sp>
      <p:sp>
        <p:nvSpPr>
          <p:cNvPr id="11" name="TextBox 10">
            <a:extLst>
              <a:ext uri="{FF2B5EF4-FFF2-40B4-BE49-F238E27FC236}">
                <a16:creationId xmlns:a16="http://schemas.microsoft.com/office/drawing/2014/main" id="{BACF4DA9-9F7E-7F43-F2D1-5C0893EBE5E6}"/>
              </a:ext>
            </a:extLst>
          </p:cNvPr>
          <p:cNvSpPr txBox="1"/>
          <p:nvPr/>
        </p:nvSpPr>
        <p:spPr>
          <a:xfrm>
            <a:off x="250722" y="822669"/>
            <a:ext cx="10947363" cy="1508105"/>
          </a:xfrm>
          <a:prstGeom prst="rect">
            <a:avLst/>
          </a:prstGeom>
          <a:noFill/>
        </p:spPr>
        <p:txBody>
          <a:bodyPr wrap="square" rtlCol="0">
            <a:spAutoFit/>
          </a:bodyPr>
          <a:lstStyle/>
          <a:p>
            <a:r>
              <a:rPr lang="en-GB" sz="3200" b="1" dirty="0">
                <a:solidFill>
                  <a:srgbClr val="7030A0"/>
                </a:solidFill>
              </a:rPr>
              <a:t>How did that video make you feel?</a:t>
            </a:r>
          </a:p>
          <a:p>
            <a:r>
              <a:rPr lang="en-GB" sz="3200" b="1" dirty="0">
                <a:solidFill>
                  <a:srgbClr val="7030A0"/>
                </a:solidFill>
              </a:rPr>
              <a:t>Did you spot any of the ideas that are like your school rules?</a:t>
            </a:r>
            <a:br>
              <a:rPr lang="en-GB" sz="2800" b="1" dirty="0">
                <a:solidFill>
                  <a:srgbClr val="0070C0"/>
                </a:solidFill>
              </a:rPr>
            </a:br>
            <a:endParaRPr lang="en-GB" sz="2800" b="1" dirty="0">
              <a:solidFill>
                <a:srgbClr val="FF0000"/>
              </a:solidFill>
            </a:endParaRPr>
          </a:p>
        </p:txBody>
      </p:sp>
      <p:pic>
        <p:nvPicPr>
          <p:cNvPr id="12" name="Picture 11" descr="A red rose with green leaves and black text&#10;&#10;Description automatically generated">
            <a:extLst>
              <a:ext uri="{FF2B5EF4-FFF2-40B4-BE49-F238E27FC236}">
                <a16:creationId xmlns:a16="http://schemas.microsoft.com/office/drawing/2014/main" id="{CC520948-D154-8DDA-1608-9F9FE3A32293}"/>
              </a:ext>
            </a:extLst>
          </p:cNvPr>
          <p:cNvPicPr>
            <a:picLocks noChangeAspect="1"/>
          </p:cNvPicPr>
          <p:nvPr/>
        </p:nvPicPr>
        <p:blipFill rotWithShape="1">
          <a:blip r:embed="rId2">
            <a:extLst>
              <a:ext uri="{28A0092B-C50C-407E-A947-70E740481C1C}">
                <a14:useLocalDpi xmlns:a14="http://schemas.microsoft.com/office/drawing/2010/main" val="0"/>
              </a:ext>
            </a:extLst>
          </a:blip>
          <a:srcRect t="6668"/>
          <a:stretch/>
        </p:blipFill>
        <p:spPr bwMode="auto">
          <a:xfrm>
            <a:off x="10477417" y="80313"/>
            <a:ext cx="1441337" cy="663756"/>
          </a:xfrm>
          <a:prstGeom prst="rect">
            <a:avLst/>
          </a:prstGeom>
          <a:extLst>
            <a:ext uri="{53640926-AAD7-44D8-BBD7-CCE9431645EC}">
              <a14:shadowObscured xmlns:a14="http://schemas.microsoft.com/office/drawing/2010/main"/>
            </a:ext>
          </a:extLst>
        </p:spPr>
      </p:pic>
      <p:pic>
        <p:nvPicPr>
          <p:cNvPr id="13" name="Picture 12" descr="A close-up of a logo&#10;&#10;Description automatically generated">
            <a:extLst>
              <a:ext uri="{FF2B5EF4-FFF2-40B4-BE49-F238E27FC236}">
                <a16:creationId xmlns:a16="http://schemas.microsoft.com/office/drawing/2014/main" id="{309003FA-43D4-9EF7-87E9-318594480258}"/>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ABE7D8B6-A54F-D346-D72F-709A06158922}"/>
              </a:ext>
            </a:extLst>
          </p:cNvPr>
          <p:cNvPicPr>
            <a:picLocks noChangeAspect="1"/>
          </p:cNvPicPr>
          <p:nvPr/>
        </p:nvPicPr>
        <p:blipFill>
          <a:blip r:embed="rId4"/>
          <a:stretch>
            <a:fillRect/>
          </a:stretch>
        </p:blipFill>
        <p:spPr>
          <a:xfrm>
            <a:off x="250723" y="2117593"/>
            <a:ext cx="7646504" cy="4576425"/>
          </a:xfrm>
          <a:prstGeom prst="rect">
            <a:avLst/>
          </a:prstGeom>
        </p:spPr>
      </p:pic>
    </p:spTree>
    <p:extLst>
      <p:ext uri="{BB962C8B-B14F-4D97-AF65-F5344CB8AC3E}">
        <p14:creationId xmlns:p14="http://schemas.microsoft.com/office/powerpoint/2010/main" val="17276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red rose with green leaves and black text&#10;&#10;Description automatically generated">
            <a:extLst>
              <a:ext uri="{FF2B5EF4-FFF2-40B4-BE49-F238E27FC236}">
                <a16:creationId xmlns:a16="http://schemas.microsoft.com/office/drawing/2014/main" id="{6D19BDBD-0C64-6A3A-B146-E1BFF70DF886}"/>
              </a:ext>
            </a:extLst>
          </p:cNvPr>
          <p:cNvPicPr>
            <a:picLocks noChangeAspect="1"/>
          </p:cNvPicPr>
          <p:nvPr/>
        </p:nvPicPr>
        <p:blipFill rotWithShape="1">
          <a:blip r:embed="rId2">
            <a:extLst>
              <a:ext uri="{28A0092B-C50C-407E-A947-70E740481C1C}">
                <a14:useLocalDpi xmlns:a14="http://schemas.microsoft.com/office/drawing/2010/main" val="0"/>
              </a:ext>
            </a:extLst>
          </a:blip>
          <a:srcRect t="6668"/>
          <a:stretch/>
        </p:blipFill>
        <p:spPr bwMode="auto">
          <a:xfrm>
            <a:off x="172804" y="6194244"/>
            <a:ext cx="1441337" cy="663756"/>
          </a:xfrm>
          <a:prstGeom prst="rect">
            <a:avLst/>
          </a:prstGeom>
          <a:extLst>
            <a:ext uri="{53640926-AAD7-44D8-BBD7-CCE9431645EC}">
              <a14:shadowObscured xmlns:a14="http://schemas.microsoft.com/office/drawing/2010/main"/>
            </a:ext>
          </a:extLst>
        </p:spPr>
      </p:pic>
      <p:pic>
        <p:nvPicPr>
          <p:cNvPr id="10" name="Picture 9" descr="A close-up of a logo&#10;&#10;Description automatically generated">
            <a:extLst>
              <a:ext uri="{FF2B5EF4-FFF2-40B4-BE49-F238E27FC236}">
                <a16:creationId xmlns:a16="http://schemas.microsoft.com/office/drawing/2014/main" id="{1ACF3D47-29A3-240E-DEE3-5C0DDFFA7B93}"/>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77095" y="6425087"/>
            <a:ext cx="1950961" cy="426072"/>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5E7BC01-F112-7A66-8C4A-739DA8E74EBF}"/>
              </a:ext>
            </a:extLst>
          </p:cNvPr>
          <p:cNvSpPr txBox="1"/>
          <p:nvPr/>
        </p:nvSpPr>
        <p:spPr>
          <a:xfrm>
            <a:off x="170241" y="0"/>
            <a:ext cx="10072720" cy="1938992"/>
          </a:xfrm>
          <a:prstGeom prst="rect">
            <a:avLst/>
          </a:prstGeom>
          <a:noFill/>
        </p:spPr>
        <p:txBody>
          <a:bodyPr wrap="square" rtlCol="0">
            <a:spAutoFit/>
          </a:bodyPr>
          <a:lstStyle/>
          <a:p>
            <a:r>
              <a:rPr lang="en-GB" sz="4000" b="1" dirty="0">
                <a:solidFill>
                  <a:srgbClr val="002060"/>
                </a:solidFill>
              </a:rPr>
              <a:t>Can we link rugby’s core values to the Men’s Rugby World Cup and Women’s WXV competitions?</a:t>
            </a:r>
          </a:p>
        </p:txBody>
      </p:sp>
      <p:graphicFrame>
        <p:nvGraphicFramePr>
          <p:cNvPr id="42" name="TextBox 36">
            <a:extLst>
              <a:ext uri="{FF2B5EF4-FFF2-40B4-BE49-F238E27FC236}">
                <a16:creationId xmlns:a16="http://schemas.microsoft.com/office/drawing/2014/main" id="{0AA6B033-2514-F043-345F-8880160BA3C5}"/>
              </a:ext>
            </a:extLst>
          </p:cNvPr>
          <p:cNvGraphicFramePr/>
          <p:nvPr>
            <p:extLst>
              <p:ext uri="{D42A27DB-BD31-4B8C-83A1-F6EECF244321}">
                <p14:modId xmlns:p14="http://schemas.microsoft.com/office/powerpoint/2010/main" val="1766341670"/>
              </p:ext>
            </p:extLst>
          </p:nvPr>
        </p:nvGraphicFramePr>
        <p:xfrm>
          <a:off x="172804" y="1932710"/>
          <a:ext cx="9066524" cy="3118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8" name="Picture 37" descr="A logo of a rugby world cup&#10;&#10;Description automatically generated">
            <a:extLst>
              <a:ext uri="{FF2B5EF4-FFF2-40B4-BE49-F238E27FC236}">
                <a16:creationId xmlns:a16="http://schemas.microsoft.com/office/drawing/2014/main" id="{C91B6D86-5771-A3B2-D6C6-30D4EC036D6C}"/>
              </a:ext>
            </a:extLst>
          </p:cNvPr>
          <p:cNvPicPr>
            <a:picLocks noChangeAspect="1"/>
          </p:cNvPicPr>
          <p:nvPr/>
        </p:nvPicPr>
        <p:blipFill>
          <a:blip r:embed="rId9"/>
          <a:stretch>
            <a:fillRect/>
          </a:stretch>
        </p:blipFill>
        <p:spPr>
          <a:xfrm>
            <a:off x="10335546" y="111254"/>
            <a:ext cx="1759537" cy="2352930"/>
          </a:xfrm>
          <a:prstGeom prst="rect">
            <a:avLst/>
          </a:prstGeom>
        </p:spPr>
      </p:pic>
      <p:pic>
        <p:nvPicPr>
          <p:cNvPr id="43" name="Picture 2">
            <a:extLst>
              <a:ext uri="{FF2B5EF4-FFF2-40B4-BE49-F238E27FC236}">
                <a16:creationId xmlns:a16="http://schemas.microsoft.com/office/drawing/2014/main" id="{45B54E4F-B42F-806C-B85D-107899CC91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35352" y="2997318"/>
            <a:ext cx="2259731" cy="12710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9BE992-1030-E613-81AF-6B11678AB8F3}"/>
              </a:ext>
            </a:extLst>
          </p:cNvPr>
          <p:cNvSpPr txBox="1"/>
          <p:nvPr/>
        </p:nvSpPr>
        <p:spPr>
          <a:xfrm>
            <a:off x="1960927" y="6317372"/>
            <a:ext cx="8282034" cy="400110"/>
          </a:xfrm>
          <a:prstGeom prst="rect">
            <a:avLst/>
          </a:prstGeom>
          <a:noFill/>
        </p:spPr>
        <p:txBody>
          <a:bodyPr wrap="square">
            <a:spAutoFit/>
          </a:bodyPr>
          <a:lstStyle/>
          <a:p>
            <a:r>
              <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rPr>
              <a:t>TEAMWORK, RESPECT, ENJOYMENT, DISCIPLINE, SPORTSMANSHIP</a:t>
            </a:r>
            <a:endParaRPr lang="en-GB" sz="1400" dirty="0"/>
          </a:p>
        </p:txBody>
      </p:sp>
      <p:grpSp>
        <p:nvGrpSpPr>
          <p:cNvPr id="5" name="Group 4">
            <a:extLst>
              <a:ext uri="{FF2B5EF4-FFF2-40B4-BE49-F238E27FC236}">
                <a16:creationId xmlns:a16="http://schemas.microsoft.com/office/drawing/2014/main" id="{E88D6AC5-CC6E-44BE-50F9-5BC8678BFBDE}"/>
              </a:ext>
            </a:extLst>
          </p:cNvPr>
          <p:cNvGrpSpPr/>
          <p:nvPr/>
        </p:nvGrpSpPr>
        <p:grpSpPr>
          <a:xfrm>
            <a:off x="175367" y="4799678"/>
            <a:ext cx="9066524" cy="998375"/>
            <a:chOff x="0" y="2110347"/>
            <a:chExt cx="9066524" cy="998375"/>
          </a:xfrm>
        </p:grpSpPr>
        <p:sp>
          <p:nvSpPr>
            <p:cNvPr id="6" name="Rectangle: Rounded Corners 5">
              <a:extLst>
                <a:ext uri="{FF2B5EF4-FFF2-40B4-BE49-F238E27FC236}">
                  <a16:creationId xmlns:a16="http://schemas.microsoft.com/office/drawing/2014/main" id="{01BFBC2C-6E21-EF73-C6F6-031BC4E53BEB}"/>
                </a:ext>
              </a:extLst>
            </p:cNvPr>
            <p:cNvSpPr/>
            <p:nvPr/>
          </p:nvSpPr>
          <p:spPr>
            <a:xfrm>
              <a:off x="0" y="2110347"/>
              <a:ext cx="9066524" cy="99837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7A68758F-FCE0-5FC1-B93B-8A486030403F}"/>
                </a:ext>
              </a:extLst>
            </p:cNvPr>
            <p:cNvSpPr txBox="1"/>
            <p:nvPr/>
          </p:nvSpPr>
          <p:spPr>
            <a:xfrm>
              <a:off x="97474" y="2159083"/>
              <a:ext cx="8969050" cy="900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Now try to imagine making a slogan or single word that fits that feeling. Can you think of a simple and clear image that would help describe it? Maybe your design can be entered into the competition to win </a:t>
              </a:r>
              <a:r>
                <a:rPr lang="en-US" sz="1800" b="1" kern="1200" dirty="0" err="1"/>
                <a:t>fre</a:t>
              </a:r>
              <a:r>
                <a:rPr lang="en-US" sz="1800" b="1" kern="1200" dirty="0"/>
                <a:t> tickets to an England 6 Nations match or kit from </a:t>
              </a:r>
              <a:r>
                <a:rPr lang="en-US" sz="1800" b="1" i="1" kern="1200" dirty="0" err="1"/>
                <a:t>DreamSports</a:t>
              </a:r>
              <a:r>
                <a:rPr lang="en-US" sz="1800" b="1" kern="1200" dirty="0"/>
                <a:t>?</a:t>
              </a:r>
            </a:p>
          </p:txBody>
        </p:sp>
      </p:grpSp>
    </p:spTree>
    <p:extLst>
      <p:ext uri="{BB962C8B-B14F-4D97-AF65-F5344CB8AC3E}">
        <p14:creationId xmlns:p14="http://schemas.microsoft.com/office/powerpoint/2010/main" val="325569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E7BC01-F112-7A66-8C4A-739DA8E74EBF}"/>
              </a:ext>
            </a:extLst>
          </p:cNvPr>
          <p:cNvSpPr txBox="1"/>
          <p:nvPr/>
        </p:nvSpPr>
        <p:spPr>
          <a:xfrm>
            <a:off x="250724" y="153057"/>
            <a:ext cx="10072720" cy="1754326"/>
          </a:xfrm>
          <a:prstGeom prst="rect">
            <a:avLst/>
          </a:prstGeom>
          <a:noFill/>
        </p:spPr>
        <p:txBody>
          <a:bodyPr wrap="square" rtlCol="0">
            <a:spAutoFit/>
          </a:bodyPr>
          <a:lstStyle/>
          <a:p>
            <a:r>
              <a:rPr lang="en-GB" sz="3600" b="1" dirty="0">
                <a:solidFill>
                  <a:srgbClr val="002060"/>
                </a:solidFill>
              </a:rPr>
              <a:t>Can you see how ruby union’s core values are demonstrated in this video?</a:t>
            </a:r>
            <a:br>
              <a:rPr lang="en-GB" sz="3600" b="1" dirty="0">
                <a:solidFill>
                  <a:srgbClr val="002060"/>
                </a:solidFill>
              </a:rPr>
            </a:br>
            <a:endParaRPr lang="en-GB" sz="3600" b="1" dirty="0">
              <a:solidFill>
                <a:srgbClr val="002060"/>
              </a:solidFill>
            </a:endParaRPr>
          </a:p>
        </p:txBody>
      </p:sp>
      <p:sp>
        <p:nvSpPr>
          <p:cNvPr id="9" name="TextBox 8">
            <a:extLst>
              <a:ext uri="{FF2B5EF4-FFF2-40B4-BE49-F238E27FC236}">
                <a16:creationId xmlns:a16="http://schemas.microsoft.com/office/drawing/2014/main" id="{4015BDE9-30B0-79CF-2A28-1B1437819D9C}"/>
              </a:ext>
            </a:extLst>
          </p:cNvPr>
          <p:cNvSpPr txBox="1"/>
          <p:nvPr/>
        </p:nvSpPr>
        <p:spPr>
          <a:xfrm>
            <a:off x="636104" y="6427586"/>
            <a:ext cx="6096000" cy="646331"/>
          </a:xfrm>
          <a:prstGeom prst="rect">
            <a:avLst/>
          </a:prstGeom>
          <a:noFill/>
        </p:spPr>
        <p:txBody>
          <a:bodyPr wrap="square">
            <a:spAutoFit/>
          </a:bodyPr>
          <a:lstStyle/>
          <a:p>
            <a:r>
              <a:rPr lang="en-GB" dirty="0">
                <a:hlinkClick r:id="rId3"/>
              </a:rPr>
              <a:t>https://www.youtube.com/watch?v=c0uHQawHCUo</a:t>
            </a:r>
            <a:endParaRPr lang="en-GB" dirty="0"/>
          </a:p>
          <a:p>
            <a:endParaRPr lang="en-GB" dirty="0"/>
          </a:p>
        </p:txBody>
      </p:sp>
      <p:pic>
        <p:nvPicPr>
          <p:cNvPr id="12" name="Picture 11" descr="A red rose with green leaves and black text&#10;&#10;Description automatically generated">
            <a:extLst>
              <a:ext uri="{FF2B5EF4-FFF2-40B4-BE49-F238E27FC236}">
                <a16:creationId xmlns:a16="http://schemas.microsoft.com/office/drawing/2014/main" id="{CC520948-D154-8DDA-1608-9F9FE3A32293}"/>
              </a:ext>
            </a:extLst>
          </p:cNvPr>
          <p:cNvPicPr>
            <a:picLocks noChangeAspect="1"/>
          </p:cNvPicPr>
          <p:nvPr/>
        </p:nvPicPr>
        <p:blipFill rotWithShape="1">
          <a:blip r:embed="rId4">
            <a:extLst>
              <a:ext uri="{28A0092B-C50C-407E-A947-70E740481C1C}">
                <a14:useLocalDpi xmlns:a14="http://schemas.microsoft.com/office/drawing/2010/main" val="0"/>
              </a:ext>
            </a:extLst>
          </a:blip>
          <a:srcRect t="6668"/>
          <a:stretch/>
        </p:blipFill>
        <p:spPr bwMode="auto">
          <a:xfrm>
            <a:off x="10477417" y="80313"/>
            <a:ext cx="1441337" cy="663756"/>
          </a:xfrm>
          <a:prstGeom prst="rect">
            <a:avLst/>
          </a:prstGeom>
          <a:extLst>
            <a:ext uri="{53640926-AAD7-44D8-BBD7-CCE9431645EC}">
              <a14:shadowObscured xmlns:a14="http://schemas.microsoft.com/office/drawing/2010/main"/>
            </a:ext>
          </a:extLst>
        </p:spPr>
      </p:pic>
      <p:pic>
        <p:nvPicPr>
          <p:cNvPr id="13" name="Picture 12" descr="A close-up of a logo&#10;&#10;Description automatically generated">
            <a:extLst>
              <a:ext uri="{FF2B5EF4-FFF2-40B4-BE49-F238E27FC236}">
                <a16:creationId xmlns:a16="http://schemas.microsoft.com/office/drawing/2014/main" id="{309003FA-43D4-9EF7-87E9-318594480258}"/>
              </a:ext>
            </a:extLst>
          </p:cNvPr>
          <p:cNvPicPr>
            <a:picLocks noChangeAspect="1"/>
          </p:cNvPicPr>
          <p:nvPr/>
        </p:nvPicPr>
        <p:blipFill rotWithShape="1">
          <a:blip r:embed="rId5">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60768476-288F-3576-3F11-5FC997B8E344}"/>
              </a:ext>
            </a:extLst>
          </p:cNvPr>
          <p:cNvSpPr txBox="1"/>
          <p:nvPr/>
        </p:nvSpPr>
        <p:spPr>
          <a:xfrm>
            <a:off x="218101" y="5511280"/>
            <a:ext cx="10979984" cy="523220"/>
          </a:xfrm>
          <a:prstGeom prst="rect">
            <a:avLst/>
          </a:prstGeom>
          <a:noFill/>
        </p:spPr>
        <p:txBody>
          <a:bodyPr wrap="square">
            <a:spAutoFit/>
          </a:bodyPr>
          <a:lstStyle/>
          <a:p>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TEAMWORK, RESPECT, ENJOYMENT, DISCIPLINE and SPORTSMANSHIP.</a:t>
            </a:r>
            <a:endParaRPr lang="en-GB" dirty="0"/>
          </a:p>
        </p:txBody>
      </p:sp>
      <p:pic>
        <p:nvPicPr>
          <p:cNvPr id="7" name="Online Media 6" title="Celebrating everyday rugby heroes">
            <a:hlinkClick r:id="" action="ppaction://media"/>
            <a:extLst>
              <a:ext uri="{FF2B5EF4-FFF2-40B4-BE49-F238E27FC236}">
                <a16:creationId xmlns:a16="http://schemas.microsoft.com/office/drawing/2014/main" id="{55246B78-22C1-62C4-20E5-DA1D3839947A}"/>
              </a:ext>
            </a:extLst>
          </p:cNvPr>
          <p:cNvPicPr>
            <a:picLocks noRot="1" noChangeAspect="1"/>
          </p:cNvPicPr>
          <p:nvPr>
            <a:videoFile r:link="rId1"/>
          </p:nvPr>
        </p:nvPicPr>
        <p:blipFill>
          <a:blip r:embed="rId6"/>
          <a:stretch>
            <a:fillRect/>
          </a:stretch>
        </p:blipFill>
        <p:spPr>
          <a:xfrm>
            <a:off x="2082800" y="1452000"/>
            <a:ext cx="6580554" cy="3718013"/>
          </a:xfrm>
          <a:prstGeom prst="rect">
            <a:avLst/>
          </a:prstGeom>
        </p:spPr>
      </p:pic>
    </p:spTree>
    <p:extLst>
      <p:ext uri="{BB962C8B-B14F-4D97-AF65-F5344CB8AC3E}">
        <p14:creationId xmlns:p14="http://schemas.microsoft.com/office/powerpoint/2010/main" val="18343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530342" y="6147105"/>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a:xfrm>
            <a:off x="321366" y="211343"/>
            <a:ext cx="11492092" cy="1325563"/>
          </a:xfrm>
        </p:spPr>
        <p:txBody>
          <a:bodyPr>
            <a:normAutofit/>
          </a:bodyPr>
          <a:lstStyle/>
          <a:p>
            <a:r>
              <a:rPr lang="en-GB" b="1" dirty="0">
                <a:solidFill>
                  <a:srgbClr val="002060"/>
                </a:solidFill>
                <a:latin typeface="+mn-lt"/>
                <a:ea typeface="+mn-ea"/>
                <a:cs typeface="+mn-cs"/>
              </a:rPr>
              <a:t>The Men’s Rugby World Cup and Women's WXV tournaments – online information.</a:t>
            </a:r>
            <a:endParaRPr lang="en-GB" dirty="0"/>
          </a:p>
        </p:txBody>
      </p:sp>
      <p:sp>
        <p:nvSpPr>
          <p:cNvPr id="10" name="TextBox 9">
            <a:extLst>
              <a:ext uri="{FF2B5EF4-FFF2-40B4-BE49-F238E27FC236}">
                <a16:creationId xmlns:a16="http://schemas.microsoft.com/office/drawing/2014/main" id="{F498AC93-F24E-9D41-3273-F4C9ACBDA9B0}"/>
              </a:ext>
            </a:extLst>
          </p:cNvPr>
          <p:cNvSpPr txBox="1"/>
          <p:nvPr/>
        </p:nvSpPr>
        <p:spPr>
          <a:xfrm>
            <a:off x="2849791" y="1673298"/>
            <a:ext cx="8823901" cy="1415772"/>
          </a:xfrm>
          <a:prstGeom prst="rect">
            <a:avLst/>
          </a:prstGeom>
          <a:noFill/>
        </p:spPr>
        <p:txBody>
          <a:bodyPr wrap="square">
            <a:spAutoFit/>
          </a:bodyPr>
          <a:lstStyle/>
          <a:p>
            <a:r>
              <a:rPr lang="en-GB" sz="2000" b="1" dirty="0"/>
              <a:t>Women’s WXV competition information: </a:t>
            </a:r>
            <a:r>
              <a:rPr lang="en-GB" sz="2000" b="1" dirty="0">
                <a:hlinkClick r:id="rId3"/>
              </a:rPr>
              <a:t>https://www.world.rugby/news/832540/match-schedule-confirmed-for-wxv-2023</a:t>
            </a:r>
            <a:endParaRPr lang="en-GB" sz="2000" b="1" dirty="0"/>
          </a:p>
          <a:p>
            <a:endParaRPr lang="en-GB" sz="600" b="1" dirty="0"/>
          </a:p>
          <a:p>
            <a:r>
              <a:rPr lang="en-GB" sz="2000" b="1" dirty="0"/>
              <a:t>Matches: </a:t>
            </a:r>
            <a:r>
              <a:rPr lang="en-GB" sz="2000" b="1" dirty="0">
                <a:hlinkClick r:id="rId4"/>
              </a:rPr>
              <a:t>https://www.wxvrugby.com/matches/WXV1</a:t>
            </a:r>
            <a:endParaRPr lang="en-GB" sz="1600" b="1" dirty="0"/>
          </a:p>
        </p:txBody>
      </p:sp>
      <p:pic>
        <p:nvPicPr>
          <p:cNvPr id="2" name="Picture 2">
            <a:extLst>
              <a:ext uri="{FF2B5EF4-FFF2-40B4-BE49-F238E27FC236}">
                <a16:creationId xmlns:a16="http://schemas.microsoft.com/office/drawing/2014/main" id="{75399939-8D1E-73CC-CD95-DF45DD01D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42" y="1714648"/>
            <a:ext cx="1995114" cy="11222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of a rugby world cup&#10;&#10;Description automatically generated">
            <a:extLst>
              <a:ext uri="{FF2B5EF4-FFF2-40B4-BE49-F238E27FC236}">
                <a16:creationId xmlns:a16="http://schemas.microsoft.com/office/drawing/2014/main" id="{8E08A5CE-82F4-89A2-99CC-C798EBD95FA7}"/>
              </a:ext>
            </a:extLst>
          </p:cNvPr>
          <p:cNvPicPr>
            <a:picLocks noChangeAspect="1"/>
          </p:cNvPicPr>
          <p:nvPr/>
        </p:nvPicPr>
        <p:blipFill>
          <a:blip r:embed="rId6"/>
          <a:stretch>
            <a:fillRect/>
          </a:stretch>
        </p:blipFill>
        <p:spPr>
          <a:xfrm>
            <a:off x="858759" y="3042643"/>
            <a:ext cx="1164733" cy="1557531"/>
          </a:xfrm>
          <a:prstGeom prst="rect">
            <a:avLst/>
          </a:prstGeom>
        </p:spPr>
      </p:pic>
      <p:sp>
        <p:nvSpPr>
          <p:cNvPr id="7" name="TextBox 6">
            <a:extLst>
              <a:ext uri="{FF2B5EF4-FFF2-40B4-BE49-F238E27FC236}">
                <a16:creationId xmlns:a16="http://schemas.microsoft.com/office/drawing/2014/main" id="{0CA5FC96-2D12-C876-D435-3A6ECC89CEDE}"/>
              </a:ext>
            </a:extLst>
          </p:cNvPr>
          <p:cNvSpPr txBox="1"/>
          <p:nvPr/>
        </p:nvSpPr>
        <p:spPr>
          <a:xfrm>
            <a:off x="2849791" y="3222387"/>
            <a:ext cx="8823901" cy="1323439"/>
          </a:xfrm>
          <a:prstGeom prst="rect">
            <a:avLst/>
          </a:prstGeom>
          <a:noFill/>
        </p:spPr>
        <p:txBody>
          <a:bodyPr wrap="square">
            <a:spAutoFit/>
          </a:bodyPr>
          <a:lstStyle/>
          <a:p>
            <a:r>
              <a:rPr lang="en-GB" sz="2000" b="1" dirty="0"/>
              <a:t>Men’s World Cup competition information:</a:t>
            </a:r>
          </a:p>
          <a:p>
            <a:r>
              <a:rPr lang="en-GB" sz="2000" b="1" dirty="0">
                <a:hlinkClick r:id="rId7"/>
              </a:rPr>
              <a:t>https://www.rugbyworldcup.com/2023/</a:t>
            </a:r>
            <a:endParaRPr lang="en-GB" sz="2000" b="1" dirty="0"/>
          </a:p>
          <a:p>
            <a:endParaRPr lang="en-GB" sz="2000" b="1" dirty="0"/>
          </a:p>
          <a:p>
            <a:r>
              <a:rPr lang="en-GB" sz="2000" b="1" dirty="0"/>
              <a:t>Matches: </a:t>
            </a:r>
            <a:r>
              <a:rPr lang="en-GB" sz="2000" b="1" dirty="0">
                <a:hlinkClick r:id="rId8"/>
              </a:rPr>
              <a:t>https://www.rugbyworldcup.com/2023/matches</a:t>
            </a:r>
            <a:endParaRPr lang="en-GB" sz="1600" b="1" dirty="0"/>
          </a:p>
        </p:txBody>
      </p:sp>
      <p:pic>
        <p:nvPicPr>
          <p:cNvPr id="8" name="Picture 7" descr="A red rose with green leaves and black text&#10;&#10;Description automatically generated">
            <a:extLst>
              <a:ext uri="{FF2B5EF4-FFF2-40B4-BE49-F238E27FC236}">
                <a16:creationId xmlns:a16="http://schemas.microsoft.com/office/drawing/2014/main" id="{349D5065-0AB9-F13C-0BA8-5BA35F1C9169}"/>
              </a:ext>
            </a:extLst>
          </p:cNvPr>
          <p:cNvPicPr>
            <a:picLocks noChangeAspect="1"/>
          </p:cNvPicPr>
          <p:nvPr/>
        </p:nvPicPr>
        <p:blipFill rotWithShape="1">
          <a:blip r:embed="rId9">
            <a:extLst>
              <a:ext uri="{28A0092B-C50C-407E-A947-70E740481C1C}">
                <a14:useLocalDpi xmlns:a14="http://schemas.microsoft.com/office/drawing/2010/main" val="0"/>
              </a:ext>
            </a:extLst>
          </a:blip>
          <a:srcRect t="6668"/>
          <a:stretch/>
        </p:blipFill>
        <p:spPr bwMode="auto">
          <a:xfrm>
            <a:off x="300526" y="4809903"/>
            <a:ext cx="2224930" cy="1024612"/>
          </a:xfrm>
          <a:prstGeom prst="rect">
            <a:avLst/>
          </a:prstGeom>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45478A11-7B77-ABB6-9EE5-8DCB6F21F4FA}"/>
              </a:ext>
            </a:extLst>
          </p:cNvPr>
          <p:cNvSpPr txBox="1"/>
          <p:nvPr/>
        </p:nvSpPr>
        <p:spPr>
          <a:xfrm>
            <a:off x="2849791" y="4908212"/>
            <a:ext cx="6098458" cy="923330"/>
          </a:xfrm>
          <a:prstGeom prst="rect">
            <a:avLst/>
          </a:prstGeom>
          <a:noFill/>
        </p:spPr>
        <p:txBody>
          <a:bodyPr wrap="square">
            <a:spAutoFit/>
          </a:bodyPr>
          <a:lstStyle/>
          <a:p>
            <a:r>
              <a:rPr lang="en-GB" b="1" dirty="0"/>
              <a:t>Rugby’s core values: </a:t>
            </a:r>
          </a:p>
          <a:p>
            <a:r>
              <a:rPr lang="en-GB" b="1" dirty="0">
                <a:hlinkClick r:id="rId10"/>
              </a:rPr>
              <a:t>https://www.englandrugby.com/about-rfu/core-values</a:t>
            </a:r>
            <a:endParaRPr lang="en-GB" b="1" dirty="0"/>
          </a:p>
          <a:p>
            <a:endParaRPr lang="en-GB" dirty="0"/>
          </a:p>
        </p:txBody>
      </p:sp>
      <p:sp>
        <p:nvSpPr>
          <p:cNvPr id="13" name="TextBox 12">
            <a:extLst>
              <a:ext uri="{FF2B5EF4-FFF2-40B4-BE49-F238E27FC236}">
                <a16:creationId xmlns:a16="http://schemas.microsoft.com/office/drawing/2014/main" id="{59178758-0414-E3ED-E057-3D80FE118CCC}"/>
              </a:ext>
            </a:extLst>
          </p:cNvPr>
          <p:cNvSpPr txBox="1"/>
          <p:nvPr/>
        </p:nvSpPr>
        <p:spPr>
          <a:xfrm>
            <a:off x="2849791" y="5933205"/>
            <a:ext cx="8653974" cy="923330"/>
          </a:xfrm>
          <a:prstGeom prst="rect">
            <a:avLst/>
          </a:prstGeom>
          <a:noFill/>
        </p:spPr>
        <p:txBody>
          <a:bodyPr wrap="square">
            <a:spAutoFit/>
          </a:bodyPr>
          <a:lstStyle/>
          <a:p>
            <a:r>
              <a:rPr lang="en-GB" b="1" dirty="0"/>
              <a:t>Getting involved in rugby in Nottinghamshire, Lincolnshire and Derbyshire: </a:t>
            </a:r>
            <a:r>
              <a:rPr lang="en-GB" b="1" dirty="0">
                <a:hlinkClick r:id="rId11"/>
              </a:rPr>
              <a:t>https://nldrfu.co.uk/development/age-grade-rugby/</a:t>
            </a:r>
            <a:endParaRPr lang="en-GB" b="1" dirty="0"/>
          </a:p>
          <a:p>
            <a:endParaRPr lang="en-GB" dirty="0"/>
          </a:p>
        </p:txBody>
      </p:sp>
    </p:spTree>
    <p:extLst>
      <p:ext uri="{BB962C8B-B14F-4D97-AF65-F5344CB8AC3E}">
        <p14:creationId xmlns:p14="http://schemas.microsoft.com/office/powerpoint/2010/main" val="1069731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2346</TotalTime>
  <Words>1068</Words>
  <Application>Microsoft Office PowerPoint</Application>
  <PresentationFormat>Widescreen</PresentationFormat>
  <Paragraphs>61</Paragraphs>
  <Slides>8</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Lesson Plan: Linking rugby’s core values to the Men’s Rugby World Cup and Women’s WXV  competitions</vt:lpstr>
      <vt:lpstr>PowerPoint Presentation</vt:lpstr>
      <vt:lpstr>PowerPoint Presentation</vt:lpstr>
      <vt:lpstr>PowerPoint Presentation</vt:lpstr>
      <vt:lpstr>PowerPoint Presentation</vt:lpstr>
      <vt:lpstr>PowerPoint Presentation</vt:lpstr>
      <vt:lpstr>PowerPoint Presentation</vt:lpstr>
      <vt:lpstr>The Men’s Rugby World Cup and Women's WXV tournaments – online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Preparing for an oral history interview with a whole class or group</dc:title>
  <dc:creator>Ann Elizabeth Thomas</dc:creator>
  <cp:lastModifiedBy>T. Wilbraham</cp:lastModifiedBy>
  <cp:revision>6</cp:revision>
  <dcterms:created xsi:type="dcterms:W3CDTF">2019-07-16T11:24:59Z</dcterms:created>
  <dcterms:modified xsi:type="dcterms:W3CDTF">2023-08-31T22:13:35Z</dcterms:modified>
</cp:coreProperties>
</file>