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-2144" y="36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Barraclough" userId="e82fde673c911622" providerId="LiveId" clId="{EEA61EA0-BC4A-4030-B608-18BE84F67AAF}"/>
    <pc:docChg chg="undo custSel delSld addSection delSection">
      <pc:chgData name="Helen Barraclough" userId="e82fde673c911622" providerId="LiveId" clId="{EEA61EA0-BC4A-4030-B608-18BE84F67AAF}" dt="2021-03-01T15:34:14.469" v="2" actId="2696"/>
      <pc:docMkLst>
        <pc:docMk/>
      </pc:docMkLst>
      <pc:sldChg chg="del">
        <pc:chgData name="Helen Barraclough" userId="e82fde673c911622" providerId="LiveId" clId="{EEA61EA0-BC4A-4030-B608-18BE84F67AAF}" dt="2021-03-01T15:34:14.469" v="2" actId="2696"/>
        <pc:sldMkLst>
          <pc:docMk/>
          <pc:sldMk cId="272092121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15135-1162-064A-BFE3-F79FED40159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DCBB-163C-A24D-BC3B-559EAE64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Comic Relief is the operating name of Charity Projects, registered charity in England &amp; Wales (326568) and  Scotland (SC039730) and company limited by guarantee registered in England &amp; Wales (01806414),</a:t>
            </a:r>
            <a:b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registered address 89 Albert Embankment, London, SE1 7TP. Photo credit: Tom van </a:t>
            </a:r>
            <a:r>
              <a:rPr lang="en-US" sz="36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Schelven</a:t>
            </a: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Richard Lee, Kennedy </a:t>
            </a:r>
            <a:r>
              <a:rPr lang="en-US" sz="36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Zibrim</a:t>
            </a: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Sandow</a:t>
            </a: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36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Nikolay</a:t>
            </a: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Doychinov</a:t>
            </a:r>
            <a:r>
              <a:rPr lang="en-US" sz="36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Rachel Joseph/Comic Relief. RND21_092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DCBB-163C-A24D-BC3B-559EAE6406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7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1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56BB-6121-1C46-8319-ADD8E95BCCC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EEE0-81D1-4F48-8057-8F225A5E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hAKvelOllts&amp;feature=emb_log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ary learning resources 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88639" cy="75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"/>
            <a:ext cx="10688639" cy="7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"/>
            <a:ext cx="10688639" cy="7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"/>
            <a:ext cx="10688639" cy="7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2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"/>
            <a:ext cx="10688639" cy="7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"/>
            <a:ext cx="10688639" cy="7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4"/>
            <a:ext cx="10688638" cy="7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74</Words>
  <Application>Microsoft Office PowerPoint</Application>
  <PresentationFormat>Custom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Helen Barraclough</cp:lastModifiedBy>
  <cp:revision>5</cp:revision>
  <dcterms:created xsi:type="dcterms:W3CDTF">2021-01-23T16:24:49Z</dcterms:created>
  <dcterms:modified xsi:type="dcterms:W3CDTF">2021-03-01T15:34:21Z</dcterms:modified>
</cp:coreProperties>
</file>