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7" r:id="rId2"/>
    <p:sldId id="326" r:id="rId3"/>
    <p:sldId id="327" r:id="rId4"/>
    <p:sldId id="328" r:id="rId5"/>
    <p:sldId id="329" r:id="rId6"/>
    <p:sldId id="330" r:id="rId7"/>
    <p:sldId id="325" r:id="rId8"/>
    <p:sldId id="277" r:id="rId9"/>
    <p:sldId id="272" r:id="rId10"/>
    <p:sldId id="332" r:id="rId11"/>
    <p:sldId id="334" r:id="rId12"/>
    <p:sldId id="338" r:id="rId13"/>
    <p:sldId id="333" r:id="rId14"/>
    <p:sldId id="342" r:id="rId15"/>
    <p:sldId id="339" r:id="rId16"/>
    <p:sldId id="341" r:id="rId17"/>
    <p:sldId id="340" r:id="rId18"/>
  </p:sldIdLst>
  <p:sldSz cx="9144000" cy="6858000" type="screen4x3"/>
  <p:notesSz cx="6797675" cy="992822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532A"/>
    <a:srgbClr val="9BD3CA"/>
    <a:srgbClr val="FEBD0F"/>
    <a:srgbClr val="F5F5F5"/>
    <a:srgbClr val="AFD180"/>
    <a:srgbClr val="EE84A3"/>
    <a:srgbClr val="7EC8B9"/>
    <a:srgbClr val="AEDBD4"/>
    <a:srgbClr val="F14A4C"/>
    <a:srgbClr val="FDB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73E1F-7D57-41B0-A879-09C031DEBC3A}" v="257" dt="2023-04-18T08:55:18.26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b9bbc01a-4a73-4acb-9616-b5cc44baf377" providerId="ADAL" clId="{0E9DC9F4-4AB1-41DD-9249-64F50937B72A}"/>
    <pc:docChg chg="undo custSel delSld modSld sldOrd">
      <pc:chgData name="C. Tatton" userId="b9bbc01a-4a73-4acb-9616-b5cc44baf377" providerId="ADAL" clId="{0E9DC9F4-4AB1-41DD-9249-64F50937B72A}" dt="2023-04-13T10:42:22.471" v="202" actId="1076"/>
      <pc:docMkLst>
        <pc:docMk/>
      </pc:docMkLst>
      <pc:sldChg chg="addSp delSp modSp mod">
        <pc:chgData name="C. Tatton" userId="b9bbc01a-4a73-4acb-9616-b5cc44baf377" providerId="ADAL" clId="{0E9DC9F4-4AB1-41DD-9249-64F50937B72A}" dt="2023-04-13T10:06:13.825" v="46" actId="1076"/>
        <pc:sldMkLst>
          <pc:docMk/>
          <pc:sldMk cId="3600036745" sldId="257"/>
        </pc:sldMkLst>
        <pc:spChg chg="del">
          <ac:chgData name="C. Tatton" userId="b9bbc01a-4a73-4acb-9616-b5cc44baf377" providerId="ADAL" clId="{0E9DC9F4-4AB1-41DD-9249-64F50937B72A}" dt="2023-04-13T10:01:33.307" v="0" actId="478"/>
          <ac:spMkLst>
            <pc:docMk/>
            <pc:sldMk cId="3600036745" sldId="257"/>
            <ac:spMk id="4" creationId="{00000000-0000-0000-0000-000000000000}"/>
          </ac:spMkLst>
        </pc:spChg>
        <pc:spChg chg="del">
          <ac:chgData name="C. Tatton" userId="b9bbc01a-4a73-4acb-9616-b5cc44baf377" providerId="ADAL" clId="{0E9DC9F4-4AB1-41DD-9249-64F50937B72A}" dt="2023-04-13T10:01:49.584" v="5" actId="478"/>
          <ac:spMkLst>
            <pc:docMk/>
            <pc:sldMk cId="3600036745" sldId="257"/>
            <ac:spMk id="5" creationId="{00000000-0000-0000-0000-000000000000}"/>
          </ac:spMkLst>
        </pc:spChg>
        <pc:spChg chg="add mod">
          <ac:chgData name="C. Tatton" userId="b9bbc01a-4a73-4acb-9616-b5cc44baf377" providerId="ADAL" clId="{0E9DC9F4-4AB1-41DD-9249-64F50937B72A}" dt="2023-04-13T10:01:33.307" v="0" actId="478"/>
          <ac:spMkLst>
            <pc:docMk/>
            <pc:sldMk cId="3600036745" sldId="257"/>
            <ac:spMk id="9" creationId="{AF76BC73-951D-BA55-EF42-CC5B058ADD03}"/>
          </ac:spMkLst>
        </pc:spChg>
        <pc:spChg chg="del">
          <ac:chgData name="C. Tatton" userId="b9bbc01a-4a73-4acb-9616-b5cc44baf377" providerId="ADAL" clId="{0E9DC9F4-4AB1-41DD-9249-64F50937B72A}" dt="2023-04-13T10:02:03.375" v="9" actId="478"/>
          <ac:spMkLst>
            <pc:docMk/>
            <pc:sldMk cId="3600036745" sldId="257"/>
            <ac:spMk id="10" creationId="{00000000-0000-0000-0000-000000000000}"/>
          </ac:spMkLst>
        </pc:spChg>
        <pc:spChg chg="add mod">
          <ac:chgData name="C. Tatton" userId="b9bbc01a-4a73-4acb-9616-b5cc44baf377" providerId="ADAL" clId="{0E9DC9F4-4AB1-41DD-9249-64F50937B72A}" dt="2023-04-13T10:04:31.581" v="34" actId="34135"/>
          <ac:spMkLst>
            <pc:docMk/>
            <pc:sldMk cId="3600036745" sldId="257"/>
            <ac:spMk id="11" creationId="{68E4646A-BD92-E398-EBB5-724D5908BDD2}"/>
          </ac:spMkLst>
        </pc:spChg>
        <pc:spChg chg="del">
          <ac:chgData name="C. Tatton" userId="b9bbc01a-4a73-4acb-9616-b5cc44baf377" providerId="ADAL" clId="{0E9DC9F4-4AB1-41DD-9249-64F50937B72A}" dt="2023-04-13T10:01:54.669" v="6" actId="478"/>
          <ac:spMkLst>
            <pc:docMk/>
            <pc:sldMk cId="3600036745" sldId="257"/>
            <ac:spMk id="24" creationId="{A545BB58-AF8E-1147-9326-DF03EA009061}"/>
          </ac:spMkLst>
        </pc:spChg>
        <pc:spChg chg="del">
          <ac:chgData name="C. Tatton" userId="b9bbc01a-4a73-4acb-9616-b5cc44baf377" providerId="ADAL" clId="{0E9DC9F4-4AB1-41DD-9249-64F50937B72A}" dt="2023-04-13T10:02:01.239" v="8" actId="478"/>
          <ac:spMkLst>
            <pc:docMk/>
            <pc:sldMk cId="3600036745" sldId="257"/>
            <ac:spMk id="25" creationId="{2E6E6CE8-2F1F-B441-A080-87E10CB0E83D}"/>
          </ac:spMkLst>
        </pc:spChg>
        <pc:spChg chg="mod">
          <ac:chgData name="C. Tatton" userId="b9bbc01a-4a73-4acb-9616-b5cc44baf377" providerId="ADAL" clId="{0E9DC9F4-4AB1-41DD-9249-64F50937B72A}" dt="2023-04-13T10:01:58.331" v="7" actId="6549"/>
          <ac:spMkLst>
            <pc:docMk/>
            <pc:sldMk cId="3600036745" sldId="257"/>
            <ac:spMk id="26" creationId="{D6A18953-795B-E044-95B1-AD09C73331B9}"/>
          </ac:spMkLst>
        </pc:spChg>
        <pc:spChg chg="add mod">
          <ac:chgData name="C. Tatton" userId="b9bbc01a-4a73-4acb-9616-b5cc44baf377" providerId="ADAL" clId="{0E9DC9F4-4AB1-41DD-9249-64F50937B72A}" dt="2023-04-13T10:04:41.338" v="35" actId="1076"/>
          <ac:spMkLst>
            <pc:docMk/>
            <pc:sldMk cId="3600036745" sldId="257"/>
            <ac:spMk id="27" creationId="{177E0E7F-0C8B-2CD0-704E-67291A9F57D8}"/>
          </ac:spMkLst>
        </pc:spChg>
        <pc:spChg chg="add del mod">
          <ac:chgData name="C. Tatton" userId="b9bbc01a-4a73-4acb-9616-b5cc44baf377" providerId="ADAL" clId="{0E9DC9F4-4AB1-41DD-9249-64F50937B72A}" dt="2023-04-13T10:05:02.805" v="38" actId="478"/>
          <ac:spMkLst>
            <pc:docMk/>
            <pc:sldMk cId="3600036745" sldId="257"/>
            <ac:spMk id="28" creationId="{1EFE4611-1142-D3C0-4B58-44086E0E1604}"/>
          </ac:spMkLst>
        </pc:spChg>
        <pc:spChg chg="add mod">
          <ac:chgData name="C. Tatton" userId="b9bbc01a-4a73-4acb-9616-b5cc44baf377" providerId="ADAL" clId="{0E9DC9F4-4AB1-41DD-9249-64F50937B72A}" dt="2023-04-13T10:05:21.704" v="40" actId="1076"/>
          <ac:spMkLst>
            <pc:docMk/>
            <pc:sldMk cId="3600036745" sldId="257"/>
            <ac:spMk id="29" creationId="{039FBEC8-F9CF-5997-A36D-456AC9479BFF}"/>
          </ac:spMkLst>
        </pc:spChg>
        <pc:spChg chg="add mod">
          <ac:chgData name="C. Tatton" userId="b9bbc01a-4a73-4acb-9616-b5cc44baf377" providerId="ADAL" clId="{0E9DC9F4-4AB1-41DD-9249-64F50937B72A}" dt="2023-04-13T10:06:13.825" v="46" actId="1076"/>
          <ac:spMkLst>
            <pc:docMk/>
            <pc:sldMk cId="3600036745" sldId="257"/>
            <ac:spMk id="32" creationId="{BE7CF597-5E62-2DFB-0DD5-4A18F2BDF073}"/>
          </ac:spMkLst>
        </pc:spChg>
        <pc:grpChg chg="add mod">
          <ac:chgData name="C. Tatton" userId="b9bbc01a-4a73-4acb-9616-b5cc44baf377" providerId="ADAL" clId="{0E9DC9F4-4AB1-41DD-9249-64F50937B72A}" dt="2023-04-13T10:05:37.709" v="42" actId="1076"/>
          <ac:grpSpMkLst>
            <pc:docMk/>
            <pc:sldMk cId="3600036745" sldId="257"/>
            <ac:grpSpMk id="30" creationId="{A922B0BE-AEB5-D550-80D2-6374B78D0CBF}"/>
          </ac:grpSpMkLst>
        </pc:grpChg>
        <pc:grpChg chg="add mod">
          <ac:chgData name="C. Tatton" userId="b9bbc01a-4a73-4acb-9616-b5cc44baf377" providerId="ADAL" clId="{0E9DC9F4-4AB1-41DD-9249-64F50937B72A}" dt="2023-04-13T10:05:47.010" v="44" actId="1076"/>
          <ac:grpSpMkLst>
            <pc:docMk/>
            <pc:sldMk cId="3600036745" sldId="257"/>
            <ac:grpSpMk id="31" creationId="{B603EDA4-6D99-288B-EF8D-990494893EE0}"/>
          </ac:grpSpMkLst>
        </pc:grpChg>
        <pc:picChg chg="add mod">
          <ac:chgData name="C. Tatton" userId="b9bbc01a-4a73-4acb-9616-b5cc44baf377" providerId="ADAL" clId="{0E9DC9F4-4AB1-41DD-9249-64F50937B72A}" dt="2023-04-13T10:03:48.398" v="26" actId="1076"/>
          <ac:picMkLst>
            <pc:docMk/>
            <pc:sldMk cId="3600036745" sldId="257"/>
            <ac:picMk id="12" creationId="{82365685-D699-2354-ABB3-46686F1110EC}"/>
          </ac:picMkLst>
        </pc:picChg>
        <pc:picChg chg="add mod">
          <ac:chgData name="C. Tatton" userId="b9bbc01a-4a73-4acb-9616-b5cc44baf377" providerId="ADAL" clId="{0E9DC9F4-4AB1-41DD-9249-64F50937B72A}" dt="2023-04-13T10:03:50.936" v="27" actId="1076"/>
          <ac:picMkLst>
            <pc:docMk/>
            <pc:sldMk cId="3600036745" sldId="257"/>
            <ac:picMk id="13" creationId="{B659EE30-2C91-A56B-640D-DB332B0F3F71}"/>
          </ac:picMkLst>
        </pc:picChg>
        <pc:picChg chg="add mod">
          <ac:chgData name="C. Tatton" userId="b9bbc01a-4a73-4acb-9616-b5cc44baf377" providerId="ADAL" clId="{0E9DC9F4-4AB1-41DD-9249-64F50937B72A}" dt="2023-04-13T10:05:44.501" v="43" actId="164"/>
          <ac:picMkLst>
            <pc:docMk/>
            <pc:sldMk cId="3600036745" sldId="257"/>
            <ac:picMk id="14" creationId="{D3C24399-A4FC-959D-212E-BD6FC02E9222}"/>
          </ac:picMkLst>
        </pc:picChg>
        <pc:picChg chg="add mod">
          <ac:chgData name="C. Tatton" userId="b9bbc01a-4a73-4acb-9616-b5cc44baf377" providerId="ADAL" clId="{0E9DC9F4-4AB1-41DD-9249-64F50937B72A}" dt="2023-04-13T10:05:44.501" v="43" actId="164"/>
          <ac:picMkLst>
            <pc:docMk/>
            <pc:sldMk cId="3600036745" sldId="257"/>
            <ac:picMk id="15" creationId="{363E06C6-C9A8-6761-3BD9-62D86A6C4989}"/>
          </ac:picMkLst>
        </pc:picChg>
        <pc:picChg chg="add mod">
          <ac:chgData name="C. Tatton" userId="b9bbc01a-4a73-4acb-9616-b5cc44baf377" providerId="ADAL" clId="{0E9DC9F4-4AB1-41DD-9249-64F50937B72A}" dt="2023-04-13T10:05:30.634" v="41" actId="164"/>
          <ac:picMkLst>
            <pc:docMk/>
            <pc:sldMk cId="3600036745" sldId="257"/>
            <ac:picMk id="18" creationId="{964D45B5-C714-E4DB-B0C6-6553A44A4CD8}"/>
          </ac:picMkLst>
        </pc:picChg>
        <pc:picChg chg="add mod">
          <ac:chgData name="C. Tatton" userId="b9bbc01a-4a73-4acb-9616-b5cc44baf377" providerId="ADAL" clId="{0E9DC9F4-4AB1-41DD-9249-64F50937B72A}" dt="2023-04-13T10:05:30.634" v="41" actId="164"/>
          <ac:picMkLst>
            <pc:docMk/>
            <pc:sldMk cId="3600036745" sldId="257"/>
            <ac:picMk id="19" creationId="{BBCE1D05-FE60-7352-D354-81E6759E85F3}"/>
          </ac:picMkLst>
        </pc:picChg>
        <pc:picChg chg="del">
          <ac:chgData name="C. Tatton" userId="b9bbc01a-4a73-4acb-9616-b5cc44baf377" providerId="ADAL" clId="{0E9DC9F4-4AB1-41DD-9249-64F50937B72A}" dt="2023-04-13T10:01:42.498" v="2" actId="478"/>
          <ac:picMkLst>
            <pc:docMk/>
            <pc:sldMk cId="3600036745" sldId="257"/>
            <ac:picMk id="20" creationId="{F98F8C68-79E8-9A43-BCE2-C8EA420C9913}"/>
          </ac:picMkLst>
        </pc:picChg>
        <pc:picChg chg="del">
          <ac:chgData name="C. Tatton" userId="b9bbc01a-4a73-4acb-9616-b5cc44baf377" providerId="ADAL" clId="{0E9DC9F4-4AB1-41DD-9249-64F50937B72A}" dt="2023-04-13T10:01:40.462" v="1" actId="478"/>
          <ac:picMkLst>
            <pc:docMk/>
            <pc:sldMk cId="3600036745" sldId="257"/>
            <ac:picMk id="21" creationId="{F6CA17E5-D80F-C24C-A6D0-49860CA79A02}"/>
          </ac:picMkLst>
        </pc:picChg>
        <pc:picChg chg="del">
          <ac:chgData name="C. Tatton" userId="b9bbc01a-4a73-4acb-9616-b5cc44baf377" providerId="ADAL" clId="{0E9DC9F4-4AB1-41DD-9249-64F50937B72A}" dt="2023-04-13T10:01:44.588" v="3" actId="478"/>
          <ac:picMkLst>
            <pc:docMk/>
            <pc:sldMk cId="3600036745" sldId="257"/>
            <ac:picMk id="22" creationId="{7FA48B3E-3F6C-C64B-855C-64C4B25D53B3}"/>
          </ac:picMkLst>
        </pc:picChg>
        <pc:picChg chg="del">
          <ac:chgData name="C. Tatton" userId="b9bbc01a-4a73-4acb-9616-b5cc44baf377" providerId="ADAL" clId="{0E9DC9F4-4AB1-41DD-9249-64F50937B72A}" dt="2023-04-13T10:01:46.614" v="4" actId="478"/>
          <ac:picMkLst>
            <pc:docMk/>
            <pc:sldMk cId="3600036745" sldId="257"/>
            <ac:picMk id="23" creationId="{CB057D51-4FDF-234D-97E3-7946B7CA8927}"/>
          </ac:picMkLst>
        </pc:picChg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2291720758" sldId="274"/>
        </pc:sldMkLst>
      </pc:sldChg>
      <pc:sldChg chg="modAnim">
        <pc:chgData name="C. Tatton" userId="b9bbc01a-4a73-4acb-9616-b5cc44baf377" providerId="ADAL" clId="{0E9DC9F4-4AB1-41DD-9249-64F50937B72A}" dt="2023-04-13T10:27:10.038" v="64"/>
        <pc:sldMkLst>
          <pc:docMk/>
          <pc:sldMk cId="2560172914" sldId="277"/>
        </pc:sldMkLst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2957066502" sldId="278"/>
        </pc:sldMkLst>
      </pc:sldChg>
      <pc:sldChg chg="ord">
        <pc:chgData name="C. Tatton" userId="b9bbc01a-4a73-4acb-9616-b5cc44baf377" providerId="ADAL" clId="{0E9DC9F4-4AB1-41DD-9249-64F50937B72A}" dt="2023-04-13T10:17:04.138" v="48"/>
        <pc:sldMkLst>
          <pc:docMk/>
          <pc:sldMk cId="1302375642" sldId="325"/>
        </pc:sldMkLst>
      </pc:sldChg>
      <pc:sldChg chg="addSp delSp modSp mod addAnim delAnim modAnim">
        <pc:chgData name="C. Tatton" userId="b9bbc01a-4a73-4acb-9616-b5cc44baf377" providerId="ADAL" clId="{0E9DC9F4-4AB1-41DD-9249-64F50937B72A}" dt="2023-04-13T10:42:22.471" v="202" actId="1076"/>
        <pc:sldMkLst>
          <pc:docMk/>
          <pc:sldMk cId="979716217" sldId="333"/>
        </pc:sldMkLst>
        <pc:spChg chg="mod">
          <ac:chgData name="C. Tatton" userId="b9bbc01a-4a73-4acb-9616-b5cc44baf377" providerId="ADAL" clId="{0E9DC9F4-4AB1-41DD-9249-64F50937B72A}" dt="2023-04-13T10:38:11.650" v="149" actId="1076"/>
          <ac:spMkLst>
            <pc:docMk/>
            <pc:sldMk cId="979716217" sldId="333"/>
            <ac:spMk id="2" creationId="{E9EEE256-A87A-9647-B60B-CA282A75CB87}"/>
          </ac:spMkLst>
        </pc:spChg>
        <pc:spChg chg="mod">
          <ac:chgData name="C. Tatton" userId="b9bbc01a-4a73-4acb-9616-b5cc44baf377" providerId="ADAL" clId="{0E9DC9F4-4AB1-41DD-9249-64F50937B72A}" dt="2023-04-13T10:37:42.252" v="143" actId="1076"/>
          <ac:spMkLst>
            <pc:docMk/>
            <pc:sldMk cId="979716217" sldId="333"/>
            <ac:spMk id="3" creationId="{70C8ED0D-85CF-5B45-B7EB-44E80EC69781}"/>
          </ac:spMkLst>
        </pc:spChg>
        <pc:spChg chg="mod">
          <ac:chgData name="C. Tatton" userId="b9bbc01a-4a73-4acb-9616-b5cc44baf377" providerId="ADAL" clId="{0E9DC9F4-4AB1-41DD-9249-64F50937B72A}" dt="2023-04-13T10:38:17.493" v="150" actId="1076"/>
          <ac:spMkLst>
            <pc:docMk/>
            <pc:sldMk cId="979716217" sldId="333"/>
            <ac:spMk id="4" creationId="{55B98C2A-560C-DF4D-A8FD-AFB0179ADEBA}"/>
          </ac:spMkLst>
        </pc:spChg>
        <pc:spChg chg="mod">
          <ac:chgData name="C. Tatton" userId="b9bbc01a-4a73-4acb-9616-b5cc44baf377" providerId="ADAL" clId="{0E9DC9F4-4AB1-41DD-9249-64F50937B72A}" dt="2023-04-13T10:33:30.673" v="75"/>
          <ac:spMkLst>
            <pc:docMk/>
            <pc:sldMk cId="979716217" sldId="333"/>
            <ac:spMk id="6" creationId="{2B59BB86-F181-4C4A-80CC-819353B128B4}"/>
          </ac:spMkLst>
        </pc:spChg>
        <pc:spChg chg="add mod">
          <ac:chgData name="C. Tatton" userId="b9bbc01a-4a73-4acb-9616-b5cc44baf377" providerId="ADAL" clId="{0E9DC9F4-4AB1-41DD-9249-64F50937B72A}" dt="2023-04-13T10:40:34.509" v="180" actId="1076"/>
          <ac:spMkLst>
            <pc:docMk/>
            <pc:sldMk cId="979716217" sldId="333"/>
            <ac:spMk id="8" creationId="{9A7215D1-2FA0-9D82-E918-E407C90E9406}"/>
          </ac:spMkLst>
        </pc:spChg>
        <pc:spChg chg="add del mod">
          <ac:chgData name="C. Tatton" userId="b9bbc01a-4a73-4acb-9616-b5cc44baf377" providerId="ADAL" clId="{0E9DC9F4-4AB1-41DD-9249-64F50937B72A}" dt="2023-04-13T10:41:46.940" v="194" actId="478"/>
          <ac:spMkLst>
            <pc:docMk/>
            <pc:sldMk cId="979716217" sldId="333"/>
            <ac:spMk id="10" creationId="{51986ED1-D808-6E48-87BF-09055217F9B1}"/>
          </ac:spMkLst>
        </pc:spChg>
        <pc:spChg chg="del mod">
          <ac:chgData name="C. Tatton" userId="b9bbc01a-4a73-4acb-9616-b5cc44baf377" providerId="ADAL" clId="{0E9DC9F4-4AB1-41DD-9249-64F50937B72A}" dt="2023-04-13T10:40:10.280" v="175" actId="478"/>
          <ac:spMkLst>
            <pc:docMk/>
            <pc:sldMk cId="979716217" sldId="333"/>
            <ac:spMk id="11" creationId="{B13C16C6-C275-4C43-8806-E54B73457E09}"/>
          </ac:spMkLst>
        </pc:spChg>
        <pc:spChg chg="add mod">
          <ac:chgData name="C. Tatton" userId="b9bbc01a-4a73-4acb-9616-b5cc44baf377" providerId="ADAL" clId="{0E9DC9F4-4AB1-41DD-9249-64F50937B72A}" dt="2023-04-13T10:35:20.794" v="97"/>
          <ac:spMkLst>
            <pc:docMk/>
            <pc:sldMk cId="979716217" sldId="333"/>
            <ac:spMk id="12" creationId="{ABEC54BB-0474-EFD0-9894-64402C4150F6}"/>
          </ac:spMkLst>
        </pc:spChg>
        <pc:spChg chg="mod">
          <ac:chgData name="C. Tatton" userId="b9bbc01a-4a73-4acb-9616-b5cc44baf377" providerId="ADAL" clId="{0E9DC9F4-4AB1-41DD-9249-64F50937B72A}" dt="2023-04-13T10:37:52.534" v="144" actId="1076"/>
          <ac:spMkLst>
            <pc:docMk/>
            <pc:sldMk cId="979716217" sldId="333"/>
            <ac:spMk id="14" creationId="{6300B09A-BDB9-5246-86EB-38777AAD3BCD}"/>
          </ac:spMkLst>
        </pc:spChg>
        <pc:spChg chg="del mod">
          <ac:chgData name="C. Tatton" userId="b9bbc01a-4a73-4acb-9616-b5cc44baf377" providerId="ADAL" clId="{0E9DC9F4-4AB1-41DD-9249-64F50937B72A}" dt="2023-04-13T10:40:05.901" v="174" actId="478"/>
          <ac:spMkLst>
            <pc:docMk/>
            <pc:sldMk cId="979716217" sldId="333"/>
            <ac:spMk id="15" creationId="{57D22E6F-31BA-DA49-B0E6-12E078E5BE14}"/>
          </ac:spMkLst>
        </pc:spChg>
        <pc:spChg chg="mod">
          <ac:chgData name="C. Tatton" userId="b9bbc01a-4a73-4acb-9616-b5cc44baf377" providerId="ADAL" clId="{0E9DC9F4-4AB1-41DD-9249-64F50937B72A}" dt="2023-04-13T10:39:10.407" v="169" actId="1076"/>
          <ac:spMkLst>
            <pc:docMk/>
            <pc:sldMk cId="979716217" sldId="333"/>
            <ac:spMk id="16" creationId="{CAB1ECE4-FEC6-6547-A89F-F01979BE8834}"/>
          </ac:spMkLst>
        </pc:spChg>
        <pc:spChg chg="mod">
          <ac:chgData name="C. Tatton" userId="b9bbc01a-4a73-4acb-9616-b5cc44baf377" providerId="ADAL" clId="{0E9DC9F4-4AB1-41DD-9249-64F50937B72A}" dt="2023-04-13T10:37:35.584" v="141" actId="1076"/>
          <ac:spMkLst>
            <pc:docMk/>
            <pc:sldMk cId="979716217" sldId="333"/>
            <ac:spMk id="18" creationId="{9689BA86-2417-C845-9BDA-29843D02785D}"/>
          </ac:spMkLst>
        </pc:spChg>
        <pc:spChg chg="add del">
          <ac:chgData name="C. Tatton" userId="b9bbc01a-4a73-4acb-9616-b5cc44baf377" providerId="ADAL" clId="{0E9DC9F4-4AB1-41DD-9249-64F50937B72A}" dt="2023-04-13T10:35:53.660" v="101" actId="22"/>
          <ac:spMkLst>
            <pc:docMk/>
            <pc:sldMk cId="979716217" sldId="333"/>
            <ac:spMk id="19" creationId="{A8859AA6-22E9-0D9E-519E-CC53A437298C}"/>
          </ac:spMkLst>
        </pc:spChg>
        <pc:spChg chg="add del">
          <ac:chgData name="C. Tatton" userId="b9bbc01a-4a73-4acb-9616-b5cc44baf377" providerId="ADAL" clId="{0E9DC9F4-4AB1-41DD-9249-64F50937B72A}" dt="2023-04-13T10:36:06.483" v="103" actId="22"/>
          <ac:spMkLst>
            <pc:docMk/>
            <pc:sldMk cId="979716217" sldId="333"/>
            <ac:spMk id="21" creationId="{546EA6B5-DEE3-E0F7-C204-FC3EE29B1A5C}"/>
          </ac:spMkLst>
        </pc:spChg>
        <pc:spChg chg="add mod">
          <ac:chgData name="C. Tatton" userId="b9bbc01a-4a73-4acb-9616-b5cc44baf377" providerId="ADAL" clId="{0E9DC9F4-4AB1-41DD-9249-64F50937B72A}" dt="2023-04-13T10:39:00.939" v="167" actId="14100"/>
          <ac:spMkLst>
            <pc:docMk/>
            <pc:sldMk cId="979716217" sldId="333"/>
            <ac:spMk id="22" creationId="{9D245352-F448-B5E5-4C03-D90BCA7CE639}"/>
          </ac:spMkLst>
        </pc:spChg>
        <pc:spChg chg="add mod">
          <ac:chgData name="C. Tatton" userId="b9bbc01a-4a73-4acb-9616-b5cc44baf377" providerId="ADAL" clId="{0E9DC9F4-4AB1-41DD-9249-64F50937B72A}" dt="2023-04-13T10:40:23.274" v="177" actId="1076"/>
          <ac:spMkLst>
            <pc:docMk/>
            <pc:sldMk cId="979716217" sldId="333"/>
            <ac:spMk id="26" creationId="{0811132B-DED6-AE90-F6BD-D46E284C5E46}"/>
          </ac:spMkLst>
        </pc:spChg>
        <pc:spChg chg="add mod">
          <ac:chgData name="C. Tatton" userId="b9bbc01a-4a73-4acb-9616-b5cc44baf377" providerId="ADAL" clId="{0E9DC9F4-4AB1-41DD-9249-64F50937B72A}" dt="2023-04-13T10:40:27.100" v="179" actId="1076"/>
          <ac:spMkLst>
            <pc:docMk/>
            <pc:sldMk cId="979716217" sldId="333"/>
            <ac:spMk id="27" creationId="{704EA56F-5E91-8517-C68A-4F5A8DA2D0D6}"/>
          </ac:spMkLst>
        </pc:spChg>
        <pc:spChg chg="add del mod">
          <ac:chgData name="C. Tatton" userId="b9bbc01a-4a73-4acb-9616-b5cc44baf377" providerId="ADAL" clId="{0E9DC9F4-4AB1-41DD-9249-64F50937B72A}" dt="2023-04-13T10:41:46.283" v="193" actId="47"/>
          <ac:spMkLst>
            <pc:docMk/>
            <pc:sldMk cId="979716217" sldId="333"/>
            <ac:spMk id="30" creationId="{35C266A7-60D3-AC2D-8F81-2A030148B729}"/>
          </ac:spMkLst>
        </pc:spChg>
        <pc:spChg chg="add mod">
          <ac:chgData name="C. Tatton" userId="b9bbc01a-4a73-4acb-9616-b5cc44baf377" providerId="ADAL" clId="{0E9DC9F4-4AB1-41DD-9249-64F50937B72A}" dt="2023-04-13T10:41:55.182" v="197" actId="20577"/>
          <ac:spMkLst>
            <pc:docMk/>
            <pc:sldMk cId="979716217" sldId="333"/>
            <ac:spMk id="31" creationId="{D135BC61-E9DB-F5B5-8EED-EE9535217BE1}"/>
          </ac:spMkLst>
        </pc:spChg>
        <pc:picChg chg="add mod">
          <ac:chgData name="C. Tatton" userId="b9bbc01a-4a73-4acb-9616-b5cc44baf377" providerId="ADAL" clId="{0E9DC9F4-4AB1-41DD-9249-64F50937B72A}" dt="2023-04-13T10:34:02.792" v="80" actId="1076"/>
          <ac:picMkLst>
            <pc:docMk/>
            <pc:sldMk cId="979716217" sldId="333"/>
            <ac:picMk id="7" creationId="{D9E522EA-831F-7558-FD42-4E8696CB3621}"/>
          </ac:picMkLst>
        </pc:picChg>
        <pc:picChg chg="add mod">
          <ac:chgData name="C. Tatton" userId="b9bbc01a-4a73-4acb-9616-b5cc44baf377" providerId="ADAL" clId="{0E9DC9F4-4AB1-41DD-9249-64F50937B72A}" dt="2023-04-13T10:39:06.091" v="168" actId="1076"/>
          <ac:picMkLst>
            <pc:docMk/>
            <pc:sldMk cId="979716217" sldId="333"/>
            <ac:picMk id="23" creationId="{E22869A5-D679-38EF-FF47-7B2684AF9A7F}"/>
          </ac:picMkLst>
        </pc:picChg>
        <pc:picChg chg="add mod">
          <ac:chgData name="C. Tatton" userId="b9bbc01a-4a73-4acb-9616-b5cc44baf377" providerId="ADAL" clId="{0E9DC9F4-4AB1-41DD-9249-64F50937B72A}" dt="2023-04-13T10:41:00.608" v="185" actId="1076"/>
          <ac:picMkLst>
            <pc:docMk/>
            <pc:sldMk cId="979716217" sldId="333"/>
            <ac:picMk id="28" creationId="{3CA047AC-A408-1E9D-4852-8AC96977398D}"/>
          </ac:picMkLst>
        </pc:picChg>
        <pc:picChg chg="add mod">
          <ac:chgData name="C. Tatton" userId="b9bbc01a-4a73-4acb-9616-b5cc44baf377" providerId="ADAL" clId="{0E9DC9F4-4AB1-41DD-9249-64F50937B72A}" dt="2023-04-13T10:42:22.471" v="202" actId="1076"/>
          <ac:picMkLst>
            <pc:docMk/>
            <pc:sldMk cId="979716217" sldId="333"/>
            <ac:picMk id="32" creationId="{13C15BAC-014F-769B-27F8-FAD877CEC46E}"/>
          </ac:picMkLst>
        </pc:picChg>
        <pc:cxnChg chg="add mod">
          <ac:chgData name="C. Tatton" userId="b9bbc01a-4a73-4acb-9616-b5cc44baf377" providerId="ADAL" clId="{0E9DC9F4-4AB1-41DD-9249-64F50937B72A}" dt="2023-04-13T10:39:55.178" v="173" actId="208"/>
          <ac:cxnSpMkLst>
            <pc:docMk/>
            <pc:sldMk cId="979716217" sldId="333"/>
            <ac:cxnSpMk id="25" creationId="{A1E55996-06DD-EC17-A670-1D35167F56AC}"/>
          </ac:cxnSpMkLst>
        </pc:cxnChg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522420622" sldId="335"/>
        </pc:sldMkLst>
      </pc:sldChg>
      <pc:sldChg chg="del">
        <pc:chgData name="C. Tatton" userId="b9bbc01a-4a73-4acb-9616-b5cc44baf377" providerId="ADAL" clId="{0E9DC9F4-4AB1-41DD-9249-64F50937B72A}" dt="2023-04-13T10:19:40.020" v="50" actId="2696"/>
        <pc:sldMkLst>
          <pc:docMk/>
          <pc:sldMk cId="521926712" sldId="339"/>
        </pc:sldMkLst>
      </pc:sldChg>
      <pc:sldChg chg="del">
        <pc:chgData name="C. Tatton" userId="b9bbc01a-4a73-4acb-9616-b5cc44baf377" providerId="ADAL" clId="{0E9DC9F4-4AB1-41DD-9249-64F50937B72A}" dt="2023-04-13T10:19:40.020" v="50" actId="2696"/>
        <pc:sldMkLst>
          <pc:docMk/>
          <pc:sldMk cId="1871182797" sldId="340"/>
        </pc:sldMkLst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1952688443" sldId="342"/>
        </pc:sldMkLst>
      </pc:sldChg>
    </pc:docChg>
  </pc:docChgLst>
  <pc:docChgLst>
    <pc:chgData name="C. Tatton" userId="S::c.tatton@lsf.org::b9bbc01a-4a73-4acb-9616-b5cc44baf377" providerId="AD" clId="Web-{8A834F70-EDDC-8B54-14C3-B61647253C09}"/>
    <pc:docChg chg="modSld modMainMaster">
      <pc:chgData name="C. Tatton" userId="S::c.tatton@lsf.org::b9bbc01a-4a73-4acb-9616-b5cc44baf377" providerId="AD" clId="Web-{8A834F70-EDDC-8B54-14C3-B61647253C09}" dt="2023-03-27T10:53:44.598" v="2"/>
      <pc:docMkLst>
        <pc:docMk/>
      </pc:docMkLst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600036745" sldId="257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491132331" sldId="272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291720758" sldId="274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560172914" sldId="277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957066502" sldId="278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302375642" sldId="325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728983368" sldId="326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381329422" sldId="327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893829310" sldId="328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084754761" sldId="329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873799746" sldId="330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652503473" sldId="332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979716217" sldId="333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617765447" sldId="334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522420622" sldId="335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514168668" sldId="338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521926712" sldId="339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871182797" sldId="340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952688443" sldId="342"/>
        </pc:sldMkLst>
      </pc:sldChg>
      <pc:sldMasterChg chg="modTransition modSldLayout">
        <pc:chgData name="C. Tatton" userId="S::c.tatton@lsf.org::b9bbc01a-4a73-4acb-9616-b5cc44baf377" providerId="AD" clId="Web-{8A834F70-EDDC-8B54-14C3-B61647253C09}" dt="2023-03-27T10:53:44.598" v="2"/>
        <pc:sldMasterMkLst>
          <pc:docMk/>
          <pc:sldMasterMk cId="1202583969" sldId="2147483662"/>
        </pc:sldMasterMkLst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129327878" sldId="214748365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535541327" sldId="2147483655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769033949" sldId="214748366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868737776" sldId="2147483661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663932275" sldId="2147483663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715165230" sldId="2147483664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9681025" sldId="2147483665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710132188" sldId="2147483666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4007121151" sldId="2147483667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459853901" sldId="2147483668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838261612" sldId="2147483669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415928501" sldId="214748367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976347878" sldId="2147483671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4004470283" sldId="2147483672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653487227" sldId="2147483673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604729936" sldId="2147483686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971443311" sldId="2147483687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627215598" sldId="2147483688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144617315" sldId="2147483689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178571957" sldId="214748369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810333128" sldId="2147483694"/>
          </pc:sldLayoutMkLst>
        </pc:sldLayoutChg>
      </pc:sldMasterChg>
    </pc:docChg>
  </pc:docChgLst>
  <pc:docChgLst>
    <pc:chgData name="C. Tatton" userId="b9bbc01a-4a73-4acb-9616-b5cc44baf377" providerId="ADAL" clId="{0EC73E1F-7D57-41B0-A879-09C031DEBC3A}"/>
    <pc:docChg chg="undo custSel addSld modSld sldOrd modNotesMaster">
      <pc:chgData name="C. Tatton" userId="b9bbc01a-4a73-4acb-9616-b5cc44baf377" providerId="ADAL" clId="{0EC73E1F-7D57-41B0-A879-09C031DEBC3A}" dt="2023-04-18T08:55:18.264" v="338" actId="1076"/>
      <pc:docMkLst>
        <pc:docMk/>
      </pc:docMkLst>
      <pc:sldChg chg="addSp modSp add mod ord modAnim">
        <pc:chgData name="C. Tatton" userId="b9bbc01a-4a73-4acb-9616-b5cc44baf377" providerId="ADAL" clId="{0EC73E1F-7D57-41B0-A879-09C031DEBC3A}" dt="2023-04-18T08:30:29.175" v="154" actId="115"/>
        <pc:sldMkLst>
          <pc:docMk/>
          <pc:sldMk cId="2724020235" sldId="339"/>
        </pc:sldMkLst>
        <pc:spChg chg="add mod">
          <ac:chgData name="C. Tatton" userId="b9bbc01a-4a73-4acb-9616-b5cc44baf377" providerId="ADAL" clId="{0EC73E1F-7D57-41B0-A879-09C031DEBC3A}" dt="2023-04-18T08:30:29.175" v="154" actId="115"/>
          <ac:spMkLst>
            <pc:docMk/>
            <pc:sldMk cId="2724020235" sldId="339"/>
            <ac:spMk id="6" creationId="{CD528F80-B756-FD4A-DA3E-E4B487840C8B}"/>
          </ac:spMkLst>
        </pc:spChg>
        <pc:spChg chg="mod">
          <ac:chgData name="C. Tatton" userId="b9bbc01a-4a73-4acb-9616-b5cc44baf377" providerId="ADAL" clId="{0EC73E1F-7D57-41B0-A879-09C031DEBC3A}" dt="2023-04-18T08:24:44.276" v="63" actId="20577"/>
          <ac:spMkLst>
            <pc:docMk/>
            <pc:sldMk cId="2724020235" sldId="339"/>
            <ac:spMk id="14" creationId="{E5A49C6A-C5C4-104F-8F16-9DC02EA0FDAA}"/>
          </ac:spMkLst>
        </pc:spChg>
        <pc:picChg chg="add mod">
          <ac:chgData name="C. Tatton" userId="b9bbc01a-4a73-4acb-9616-b5cc44baf377" providerId="ADAL" clId="{0EC73E1F-7D57-41B0-A879-09C031DEBC3A}" dt="2023-04-18T08:24:47.459" v="64" actId="1076"/>
          <ac:picMkLst>
            <pc:docMk/>
            <pc:sldMk cId="2724020235" sldId="339"/>
            <ac:picMk id="2" creationId="{34CA672A-2DA0-B14D-F300-99E73CA29CB2}"/>
          </ac:picMkLst>
        </pc:picChg>
      </pc:sldChg>
      <pc:sldChg chg="addSp modSp add mod modAnim">
        <pc:chgData name="C. Tatton" userId="b9bbc01a-4a73-4acb-9616-b5cc44baf377" providerId="ADAL" clId="{0EC73E1F-7D57-41B0-A879-09C031DEBC3A}" dt="2023-04-18T08:27:19.113" v="152" actId="1076"/>
        <pc:sldMkLst>
          <pc:docMk/>
          <pc:sldMk cId="1834819988" sldId="340"/>
        </pc:sldMkLst>
        <pc:spChg chg="add mod">
          <ac:chgData name="C. Tatton" userId="b9bbc01a-4a73-4acb-9616-b5cc44baf377" providerId="ADAL" clId="{0EC73E1F-7D57-41B0-A879-09C031DEBC3A}" dt="2023-04-18T08:27:19.113" v="152" actId="1076"/>
          <ac:spMkLst>
            <pc:docMk/>
            <pc:sldMk cId="1834819988" sldId="340"/>
            <ac:spMk id="6" creationId="{3DC91D58-D8C6-AF3D-55EC-D18C27FBCDD3}"/>
          </ac:spMkLst>
        </pc:spChg>
        <pc:spChg chg="mod">
          <ac:chgData name="C. Tatton" userId="b9bbc01a-4a73-4acb-9616-b5cc44baf377" providerId="ADAL" clId="{0EC73E1F-7D57-41B0-A879-09C031DEBC3A}" dt="2023-04-18T08:22:49.955" v="43" actId="14100"/>
          <ac:spMkLst>
            <pc:docMk/>
            <pc:sldMk cId="1834819988" sldId="340"/>
            <ac:spMk id="10" creationId="{E7353C11-9E33-BA45-8B03-8651CD46C35E}"/>
          </ac:spMkLst>
        </pc:spChg>
        <pc:spChg chg="mod">
          <ac:chgData name="C. Tatton" userId="b9bbc01a-4a73-4acb-9616-b5cc44baf377" providerId="ADAL" clId="{0EC73E1F-7D57-41B0-A879-09C031DEBC3A}" dt="2023-04-18T08:21:36.610" v="20" actId="1076"/>
          <ac:spMkLst>
            <pc:docMk/>
            <pc:sldMk cId="1834819988" sldId="340"/>
            <ac:spMk id="11" creationId="{7AEE07FB-C45C-9D4F-9650-4501DE4863AD}"/>
          </ac:spMkLst>
        </pc:spChg>
        <pc:spChg chg="mod">
          <ac:chgData name="C. Tatton" userId="b9bbc01a-4a73-4acb-9616-b5cc44baf377" providerId="ADAL" clId="{0EC73E1F-7D57-41B0-A879-09C031DEBC3A}" dt="2023-04-18T08:23:34.857" v="51" actId="1076"/>
          <ac:spMkLst>
            <pc:docMk/>
            <pc:sldMk cId="1834819988" sldId="340"/>
            <ac:spMk id="12" creationId="{BB46218B-E25E-404E-9B0E-C57E98B2FBEA}"/>
          </ac:spMkLst>
        </pc:spChg>
        <pc:spChg chg="mod">
          <ac:chgData name="C. Tatton" userId="b9bbc01a-4a73-4acb-9616-b5cc44baf377" providerId="ADAL" clId="{0EC73E1F-7D57-41B0-A879-09C031DEBC3A}" dt="2023-04-18T08:22:17.641" v="30" actId="1076"/>
          <ac:spMkLst>
            <pc:docMk/>
            <pc:sldMk cId="1834819988" sldId="340"/>
            <ac:spMk id="13" creationId="{8633F580-023A-924D-BB3D-135EA2A64076}"/>
          </ac:spMkLst>
        </pc:spChg>
        <pc:spChg chg="mod">
          <ac:chgData name="C. Tatton" userId="b9bbc01a-4a73-4acb-9616-b5cc44baf377" providerId="ADAL" clId="{0EC73E1F-7D57-41B0-A879-09C031DEBC3A}" dt="2023-04-18T08:25:30.215" v="73" actId="255"/>
          <ac:spMkLst>
            <pc:docMk/>
            <pc:sldMk cId="1834819988" sldId="340"/>
            <ac:spMk id="14" creationId="{E5A49C6A-C5C4-104F-8F16-9DC02EA0FDAA}"/>
          </ac:spMkLst>
        </pc:spChg>
        <pc:spChg chg="mod">
          <ac:chgData name="C. Tatton" userId="b9bbc01a-4a73-4acb-9616-b5cc44baf377" providerId="ADAL" clId="{0EC73E1F-7D57-41B0-A879-09C031DEBC3A}" dt="2023-04-18T08:21:01.298" v="15" actId="255"/>
          <ac:spMkLst>
            <pc:docMk/>
            <pc:sldMk cId="1834819988" sldId="340"/>
            <ac:spMk id="15" creationId="{1B57D82C-0D85-924E-8FF7-77981B449849}"/>
          </ac:spMkLst>
        </pc:spChg>
        <pc:picChg chg="mod">
          <ac:chgData name="C. Tatton" userId="b9bbc01a-4a73-4acb-9616-b5cc44baf377" providerId="ADAL" clId="{0EC73E1F-7D57-41B0-A879-09C031DEBC3A}" dt="2023-04-18T08:25:22.458" v="72" actId="1076"/>
          <ac:picMkLst>
            <pc:docMk/>
            <pc:sldMk cId="1834819988" sldId="340"/>
            <ac:picMk id="2" creationId="{34CA672A-2DA0-B14D-F300-99E73CA29CB2}"/>
          </ac:picMkLst>
        </pc:picChg>
      </pc:sldChg>
      <pc:sldChg chg="add ord">
        <pc:chgData name="C. Tatton" userId="b9bbc01a-4a73-4acb-9616-b5cc44baf377" providerId="ADAL" clId="{0EC73E1F-7D57-41B0-A879-09C031DEBC3A}" dt="2023-04-18T08:26:38.206" v="110"/>
        <pc:sldMkLst>
          <pc:docMk/>
          <pc:sldMk cId="436140449" sldId="341"/>
        </pc:sldMkLst>
      </pc:sldChg>
      <pc:sldChg chg="addSp delSp modSp add mod delAnim modAnim">
        <pc:chgData name="C. Tatton" userId="b9bbc01a-4a73-4acb-9616-b5cc44baf377" providerId="ADAL" clId="{0EC73E1F-7D57-41B0-A879-09C031DEBC3A}" dt="2023-04-18T08:55:18.264" v="338" actId="1076"/>
        <pc:sldMkLst>
          <pc:docMk/>
          <pc:sldMk cId="667463304" sldId="342"/>
        </pc:sldMkLst>
        <pc:spChg chg="mod">
          <ac:chgData name="C. Tatton" userId="b9bbc01a-4a73-4acb-9616-b5cc44baf377" providerId="ADAL" clId="{0EC73E1F-7D57-41B0-A879-09C031DEBC3A}" dt="2023-04-18T08:49:43.910" v="263" actId="1076"/>
          <ac:spMkLst>
            <pc:docMk/>
            <pc:sldMk cId="667463304" sldId="342"/>
            <ac:spMk id="3" creationId="{70C8ED0D-85CF-5B45-B7EB-44E80EC69781}"/>
          </ac:spMkLst>
        </pc:spChg>
        <pc:spChg chg="del mod">
          <ac:chgData name="C. Tatton" userId="b9bbc01a-4a73-4acb-9616-b5cc44baf377" providerId="ADAL" clId="{0EC73E1F-7D57-41B0-A879-09C031DEBC3A}" dt="2023-04-18T08:49:51.648" v="265"/>
          <ac:spMkLst>
            <pc:docMk/>
            <pc:sldMk cId="667463304" sldId="342"/>
            <ac:spMk id="6" creationId="{2B59BB86-F181-4C4A-80CC-819353B128B4}"/>
          </ac:spMkLst>
        </pc:spChg>
        <pc:spChg chg="del">
          <ac:chgData name="C. Tatton" userId="b9bbc01a-4a73-4acb-9616-b5cc44baf377" providerId="ADAL" clId="{0EC73E1F-7D57-41B0-A879-09C031DEBC3A}" dt="2023-04-18T08:51:03.436" v="286" actId="478"/>
          <ac:spMkLst>
            <pc:docMk/>
            <pc:sldMk cId="667463304" sldId="342"/>
            <ac:spMk id="8" creationId="{9A7215D1-2FA0-9D82-E918-E407C90E9406}"/>
          </ac:spMkLst>
        </pc:spChg>
        <pc:spChg chg="mod">
          <ac:chgData name="C. Tatton" userId="b9bbc01a-4a73-4acb-9616-b5cc44baf377" providerId="ADAL" clId="{0EC73E1F-7D57-41B0-A879-09C031DEBC3A}" dt="2023-04-18T08:53:26.912" v="315" actId="1076"/>
          <ac:spMkLst>
            <pc:docMk/>
            <pc:sldMk cId="667463304" sldId="342"/>
            <ac:spMk id="9" creationId="{567583AD-A6FC-7042-993D-2AFB0C4CF1C6}"/>
          </ac:spMkLst>
        </pc:spChg>
        <pc:spChg chg="del">
          <ac:chgData name="C. Tatton" userId="b9bbc01a-4a73-4acb-9616-b5cc44baf377" providerId="ADAL" clId="{0EC73E1F-7D57-41B0-A879-09C031DEBC3A}" dt="2023-04-18T08:34:43.766" v="211" actId="478"/>
          <ac:spMkLst>
            <pc:docMk/>
            <pc:sldMk cId="667463304" sldId="342"/>
            <ac:spMk id="10" creationId="{51986ED1-D808-6E48-87BF-09055217F9B1}"/>
          </ac:spMkLst>
        </pc:spChg>
        <pc:spChg chg="add mod">
          <ac:chgData name="C. Tatton" userId="b9bbc01a-4a73-4acb-9616-b5cc44baf377" providerId="ADAL" clId="{0EC73E1F-7D57-41B0-A879-09C031DEBC3A}" dt="2023-04-18T08:51:57.921" v="296" actId="1076"/>
          <ac:spMkLst>
            <pc:docMk/>
            <pc:sldMk cId="667463304" sldId="342"/>
            <ac:spMk id="11" creationId="{68F49B58-B598-6705-DCC5-4C64DC5191DE}"/>
          </ac:spMkLst>
        </pc:spChg>
        <pc:spChg chg="del">
          <ac:chgData name="C. Tatton" userId="b9bbc01a-4a73-4acb-9616-b5cc44baf377" providerId="ADAL" clId="{0EC73E1F-7D57-41B0-A879-09C031DEBC3A}" dt="2023-04-18T08:49:57.230" v="267" actId="478"/>
          <ac:spMkLst>
            <pc:docMk/>
            <pc:sldMk cId="667463304" sldId="342"/>
            <ac:spMk id="12" creationId="{ABEC54BB-0474-EFD0-9894-64402C4150F6}"/>
          </ac:spMkLst>
        </pc:spChg>
        <pc:spChg chg="del">
          <ac:chgData name="C. Tatton" userId="b9bbc01a-4a73-4acb-9616-b5cc44baf377" providerId="ADAL" clId="{0EC73E1F-7D57-41B0-A879-09C031DEBC3A}" dt="2023-04-18T08:51:12.205" v="288" actId="478"/>
          <ac:spMkLst>
            <pc:docMk/>
            <pc:sldMk cId="667463304" sldId="342"/>
            <ac:spMk id="16" creationId="{CAB1ECE4-FEC6-6547-A89F-F01979BE8834}"/>
          </ac:spMkLst>
        </pc:spChg>
        <pc:spChg chg="add del mod">
          <ac:chgData name="C. Tatton" userId="b9bbc01a-4a73-4acb-9616-b5cc44baf377" providerId="ADAL" clId="{0EC73E1F-7D57-41B0-A879-09C031DEBC3A}" dt="2023-04-18T08:46:45.348" v="232" actId="478"/>
          <ac:spMkLst>
            <pc:docMk/>
            <pc:sldMk cId="667463304" sldId="342"/>
            <ac:spMk id="17" creationId="{39C254AE-E5BE-60A9-7AAB-0D20DF2C7358}"/>
          </ac:spMkLst>
        </pc:spChg>
        <pc:spChg chg="mod">
          <ac:chgData name="C. Tatton" userId="b9bbc01a-4a73-4acb-9616-b5cc44baf377" providerId="ADAL" clId="{0EC73E1F-7D57-41B0-A879-09C031DEBC3A}" dt="2023-04-18T08:33:47.427" v="202" actId="1076"/>
          <ac:spMkLst>
            <pc:docMk/>
            <pc:sldMk cId="667463304" sldId="342"/>
            <ac:spMk id="18" creationId="{9689BA86-2417-C845-9BDA-29843D02785D}"/>
          </ac:spMkLst>
        </pc:spChg>
        <pc:spChg chg="add mod">
          <ac:chgData name="C. Tatton" userId="b9bbc01a-4a73-4acb-9616-b5cc44baf377" providerId="ADAL" clId="{0EC73E1F-7D57-41B0-A879-09C031DEBC3A}" dt="2023-04-18T08:53:15.138" v="312" actId="1076"/>
          <ac:spMkLst>
            <pc:docMk/>
            <pc:sldMk cId="667463304" sldId="342"/>
            <ac:spMk id="19" creationId="{17464C30-4D04-367E-934E-67BDC1918494}"/>
          </ac:spMkLst>
        </pc:spChg>
        <pc:spChg chg="del">
          <ac:chgData name="C. Tatton" userId="b9bbc01a-4a73-4acb-9616-b5cc44baf377" providerId="ADAL" clId="{0EC73E1F-7D57-41B0-A879-09C031DEBC3A}" dt="2023-04-18T08:35:00.206" v="214" actId="478"/>
          <ac:spMkLst>
            <pc:docMk/>
            <pc:sldMk cId="667463304" sldId="342"/>
            <ac:spMk id="22" creationId="{9D245352-F448-B5E5-4C03-D90BCA7CE639}"/>
          </ac:spMkLst>
        </pc:spChg>
        <pc:spChg chg="mod">
          <ac:chgData name="C. Tatton" userId="b9bbc01a-4a73-4acb-9616-b5cc44baf377" providerId="ADAL" clId="{0EC73E1F-7D57-41B0-A879-09C031DEBC3A}" dt="2023-04-18T08:53:21.850" v="314" actId="1076"/>
          <ac:spMkLst>
            <pc:docMk/>
            <pc:sldMk cId="667463304" sldId="342"/>
            <ac:spMk id="26" creationId="{0811132B-DED6-AE90-F6BD-D46E284C5E46}"/>
          </ac:spMkLst>
        </pc:spChg>
        <pc:spChg chg="del">
          <ac:chgData name="C. Tatton" userId="b9bbc01a-4a73-4acb-9616-b5cc44baf377" providerId="ADAL" clId="{0EC73E1F-7D57-41B0-A879-09C031DEBC3A}" dt="2023-04-18T08:50:02.452" v="270" actId="478"/>
          <ac:spMkLst>
            <pc:docMk/>
            <pc:sldMk cId="667463304" sldId="342"/>
            <ac:spMk id="27" creationId="{704EA56F-5E91-8517-C68A-4F5A8DA2D0D6}"/>
          </ac:spMkLst>
        </pc:spChg>
        <pc:spChg chg="del">
          <ac:chgData name="C. Tatton" userId="b9bbc01a-4a73-4acb-9616-b5cc44baf377" providerId="ADAL" clId="{0EC73E1F-7D57-41B0-A879-09C031DEBC3A}" dt="2023-04-18T08:49:59.332" v="268" actId="478"/>
          <ac:spMkLst>
            <pc:docMk/>
            <pc:sldMk cId="667463304" sldId="342"/>
            <ac:spMk id="31" creationId="{D135BC61-E9DB-F5B5-8EED-EE9535217BE1}"/>
          </ac:spMkLst>
        </pc:spChg>
        <pc:spChg chg="add mod">
          <ac:chgData name="C. Tatton" userId="b9bbc01a-4a73-4acb-9616-b5cc44baf377" providerId="ADAL" clId="{0EC73E1F-7D57-41B0-A879-09C031DEBC3A}" dt="2023-04-18T08:52:36.634" v="304" actId="1076"/>
          <ac:spMkLst>
            <pc:docMk/>
            <pc:sldMk cId="667463304" sldId="342"/>
            <ac:spMk id="33" creationId="{1684BC0E-C71B-0619-D607-34957D43536E}"/>
          </ac:spMkLst>
        </pc:spChg>
        <pc:spChg chg="add del">
          <ac:chgData name="C. Tatton" userId="b9bbc01a-4a73-4acb-9616-b5cc44baf377" providerId="ADAL" clId="{0EC73E1F-7D57-41B0-A879-09C031DEBC3A}" dt="2023-04-18T08:52:25.970" v="301"/>
          <ac:spMkLst>
            <pc:docMk/>
            <pc:sldMk cId="667463304" sldId="342"/>
            <ac:spMk id="34" creationId="{3A11F45A-E5DE-B535-6951-6BDC77A2F914}"/>
          </ac:spMkLst>
        </pc:spChg>
        <pc:spChg chg="add mod">
          <ac:chgData name="C. Tatton" userId="b9bbc01a-4a73-4acb-9616-b5cc44baf377" providerId="ADAL" clId="{0EC73E1F-7D57-41B0-A879-09C031DEBC3A}" dt="2023-04-18T08:53:09.720" v="310" actId="1076"/>
          <ac:spMkLst>
            <pc:docMk/>
            <pc:sldMk cId="667463304" sldId="342"/>
            <ac:spMk id="35" creationId="{A08AC604-39B8-59B9-8852-DBCFB8C3C885}"/>
          </ac:spMkLst>
        </pc:spChg>
        <pc:spChg chg="add mod">
          <ac:chgData name="C. Tatton" userId="b9bbc01a-4a73-4acb-9616-b5cc44baf377" providerId="ADAL" clId="{0EC73E1F-7D57-41B0-A879-09C031DEBC3A}" dt="2023-04-18T08:54:09.057" v="329" actId="1076"/>
          <ac:spMkLst>
            <pc:docMk/>
            <pc:sldMk cId="667463304" sldId="342"/>
            <ac:spMk id="36" creationId="{0BFD6188-0BEF-B4CD-7A39-7F491B2B3510}"/>
          </ac:spMkLst>
        </pc:spChg>
        <pc:spChg chg="add del">
          <ac:chgData name="C. Tatton" userId="b9bbc01a-4a73-4acb-9616-b5cc44baf377" providerId="ADAL" clId="{0EC73E1F-7D57-41B0-A879-09C031DEBC3A}" dt="2023-04-18T08:54:00.199" v="324"/>
          <ac:spMkLst>
            <pc:docMk/>
            <pc:sldMk cId="667463304" sldId="342"/>
            <ac:spMk id="37" creationId="{D6AE99B3-B0A1-3BE6-44FE-6C45EE4E4BF9}"/>
          </ac:spMkLst>
        </pc:spChg>
        <pc:spChg chg="add del mod">
          <ac:chgData name="C. Tatton" userId="b9bbc01a-4a73-4acb-9616-b5cc44baf377" providerId="ADAL" clId="{0EC73E1F-7D57-41B0-A879-09C031DEBC3A}" dt="2023-04-18T08:53:58.701" v="322"/>
          <ac:spMkLst>
            <pc:docMk/>
            <pc:sldMk cId="667463304" sldId="342"/>
            <ac:spMk id="38" creationId="{D5F182F7-8C3E-25A8-49C9-3B26087231A4}"/>
          </ac:spMkLst>
        </pc:spChg>
        <pc:spChg chg="add mod">
          <ac:chgData name="C. Tatton" userId="b9bbc01a-4a73-4acb-9616-b5cc44baf377" providerId="ADAL" clId="{0EC73E1F-7D57-41B0-A879-09C031DEBC3A}" dt="2023-04-18T08:55:18.264" v="338" actId="1076"/>
          <ac:spMkLst>
            <pc:docMk/>
            <pc:sldMk cId="667463304" sldId="342"/>
            <ac:spMk id="39" creationId="{B1368749-0745-E3F1-FFDD-3E7C7A32A943}"/>
          </ac:spMkLst>
        </pc:spChg>
        <pc:picChg chg="del">
          <ac:chgData name="C. Tatton" userId="b9bbc01a-4a73-4acb-9616-b5cc44baf377" providerId="ADAL" clId="{0EC73E1F-7D57-41B0-A879-09C031DEBC3A}" dt="2023-04-18T08:34:32.764" v="208" actId="478"/>
          <ac:picMkLst>
            <pc:docMk/>
            <pc:sldMk cId="667463304" sldId="342"/>
            <ac:picMk id="7" creationId="{D9E522EA-831F-7558-FD42-4E8696CB3621}"/>
          </ac:picMkLst>
        </pc:picChg>
        <pc:picChg chg="add mod">
          <ac:chgData name="C. Tatton" userId="b9bbc01a-4a73-4acb-9616-b5cc44baf377" providerId="ADAL" clId="{0EC73E1F-7D57-41B0-A879-09C031DEBC3A}" dt="2023-04-18T08:53:17.976" v="313" actId="1076"/>
          <ac:picMkLst>
            <pc:docMk/>
            <pc:sldMk cId="667463304" sldId="342"/>
            <ac:picMk id="15" creationId="{C96413D9-B02F-63F5-9CE0-80C489763A03}"/>
          </ac:picMkLst>
        </pc:picChg>
        <pc:picChg chg="del">
          <ac:chgData name="C. Tatton" userId="b9bbc01a-4a73-4acb-9616-b5cc44baf377" providerId="ADAL" clId="{0EC73E1F-7D57-41B0-A879-09C031DEBC3A}" dt="2023-04-18T08:51:04.619" v="287" actId="478"/>
          <ac:picMkLst>
            <pc:docMk/>
            <pc:sldMk cId="667463304" sldId="342"/>
            <ac:picMk id="23" creationId="{E22869A5-D679-38EF-FF47-7B2684AF9A7F}"/>
          </ac:picMkLst>
        </pc:picChg>
        <pc:picChg chg="del">
          <ac:chgData name="C. Tatton" userId="b9bbc01a-4a73-4acb-9616-b5cc44baf377" providerId="ADAL" clId="{0EC73E1F-7D57-41B0-A879-09C031DEBC3A}" dt="2023-04-18T08:49:54.464" v="266" actId="478"/>
          <ac:picMkLst>
            <pc:docMk/>
            <pc:sldMk cId="667463304" sldId="342"/>
            <ac:picMk id="28" creationId="{3CA047AC-A408-1E9D-4852-8AC96977398D}"/>
          </ac:picMkLst>
        </pc:picChg>
        <pc:picChg chg="del">
          <ac:chgData name="C. Tatton" userId="b9bbc01a-4a73-4acb-9616-b5cc44baf377" providerId="ADAL" clId="{0EC73E1F-7D57-41B0-A879-09C031DEBC3A}" dt="2023-04-18T08:50:00.707" v="269" actId="478"/>
          <ac:picMkLst>
            <pc:docMk/>
            <pc:sldMk cId="667463304" sldId="342"/>
            <ac:picMk id="32" creationId="{13C15BAC-014F-769B-27F8-FAD877CEC46E}"/>
          </ac:picMkLst>
        </pc:picChg>
        <pc:cxnChg chg="add mod">
          <ac:chgData name="C. Tatton" userId="b9bbc01a-4a73-4acb-9616-b5cc44baf377" providerId="ADAL" clId="{0EC73E1F-7D57-41B0-A879-09C031DEBC3A}" dt="2023-04-18T08:50:29.603" v="277" actId="1076"/>
          <ac:cxnSpMkLst>
            <pc:docMk/>
            <pc:sldMk cId="667463304" sldId="342"/>
            <ac:cxnSpMk id="21" creationId="{27728638-4BE3-7FA3-3D35-9C91BB351525}"/>
          </ac:cxnSpMkLst>
        </pc:cxnChg>
        <pc:cxnChg chg="mod">
          <ac:chgData name="C. Tatton" userId="b9bbc01a-4a73-4acb-9616-b5cc44baf377" providerId="ADAL" clId="{0EC73E1F-7D57-41B0-A879-09C031DEBC3A}" dt="2023-04-18T08:50:08.596" v="272" actId="14100"/>
          <ac:cxnSpMkLst>
            <pc:docMk/>
            <pc:sldMk cId="667463304" sldId="342"/>
            <ac:cxnSpMk id="25" creationId="{A1E55996-06DD-EC17-A670-1D35167F56A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1031E0F1-E3A6-4773-915D-86531ECA0B8C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8B284836-9ABC-4519-962C-5964297EDF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5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4836-9ABC-4519-962C-5964297EDF4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0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98A-F6B7-5248-851F-BB8E325FA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7DC25-A9E5-45A1-9EE1-B420E317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2B6BE3-A09D-44CB-A4DB-BA06B0C80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C6589-B517-432B-BFBD-F327F32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A335E9-970D-4897-883F-9B0D368E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8AD21C-1D9E-4F13-A397-6B77C653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2043D5-816A-48AE-AE1E-33D0BBE1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8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058010-2CC4-49DA-9C97-D0BF228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BCE12A-0057-4408-B2A2-8E151ACC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1A96A4-18DE-4E41-92B0-42857D82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2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F943B-190D-475D-AFBB-355732FA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F36A4E-58E1-40CB-B2C0-CF8A0A03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sz="2100"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sz="1500"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sz="1500"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E01514-1DCF-47BA-9B3A-A1A01EF4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CB11E-479C-48DA-B157-1552D58E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1E5FD-20CD-45FB-9B5A-6A60CA8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89E1E8-9ED1-4131-8906-99E4339F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D0DEE-0863-479B-9B22-A9B6FAC0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508DEF-E70F-4167-928E-AB08AA1C9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37D14-F837-4DBD-9108-DD0639A5D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90873C-6BA8-4638-B709-871FFC43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73F5A9-FBCD-4165-9895-4310DFE0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6436FB-DCDE-4977-922E-BA162227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60E95-431C-45DD-B1E7-BB54A00C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1B01F8-2EB8-40DB-94BB-FF15F03B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6D6A1-1B75-4743-AD89-3F285DE9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E656D-964A-4695-9AFA-D6520C32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AA478-2AB3-48CF-855B-BA10CA68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FEF1A8-3CCE-42EB-88E0-4D8487DC7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D7E0AF-A7BC-4070-B3A9-49C9D58EE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61965-816B-4C32-80CB-44E4F446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6946EA-64CD-4657-9179-D66CDAB0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FDE961-9D76-42C7-A2FD-7CB31CC9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4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DA6C-7E63-4A41-B482-A416130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62196-7567-4B2B-9C10-4E67A9F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8BB22-19CD-4C5A-84A6-FA6C740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A56DF-1773-4176-BC3F-12BC255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4C1EF0-D426-461F-86D4-15A33F557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6" b="98336" l="285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4" y="-94306"/>
            <a:ext cx="919978" cy="925579"/>
          </a:xfrm>
          <a:prstGeom prst="rect">
            <a:avLst/>
          </a:prstGeom>
          <a:effectLst>
            <a:outerShdw blurRad="139700" dist="1143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5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1" y="296887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ADC162-ACB8-4F64-AD73-EBBA68EDB2F9}"/>
              </a:ext>
            </a:extLst>
          </p:cNvPr>
          <p:cNvGrpSpPr/>
          <p:nvPr userDrawn="1"/>
        </p:nvGrpSpPr>
        <p:grpSpPr>
          <a:xfrm>
            <a:off x="-643876" y="-807116"/>
            <a:ext cx="1805803" cy="2394616"/>
            <a:chOff x="1412916" y="1645309"/>
            <a:chExt cx="3832184" cy="3832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7AD44BD-58BA-49D6-BA36-6FF17A3F80C8}"/>
                </a:ext>
              </a:extLst>
            </p:cNvPr>
            <p:cNvSpPr/>
            <p:nvPr/>
          </p:nvSpPr>
          <p:spPr>
            <a:xfrm>
              <a:off x="1412916" y="1645309"/>
              <a:ext cx="3832184" cy="3832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0" i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0B6A866-3509-4B23-B893-49EEFDC0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2941" y1="4134" x2="92157" y2="70079"/>
                          <a14:foregroundMark x1="53333" y1="54134" x2="79608" y2="85630"/>
                          <a14:foregroundMark x1="49804" y1="58268" x2="49412" y2="96654"/>
                          <a14:foregroundMark x1="46078" y1="54134" x2="21765" y2="86417"/>
                          <a14:foregroundMark x1="10784" y1="75787" x2="44510" y2="54724"/>
                          <a14:foregroundMark x1="47059" y1="52756" x2="36471" y2="94882"/>
                          <a14:foregroundMark x1="29804" y1="66142" x2="28235" y2="73228"/>
                          <a14:foregroundMark x1="55686" y1="86614" x2="60000" y2="96063"/>
                          <a14:foregroundMark x1="63725" y1="6299" x2="66275" y2="10433"/>
                          <a14:foregroundMark x1="13922" y1="30709" x2="14118" y2="4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293" y="1852550"/>
              <a:ext cx="3491346" cy="34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7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E5AC54-8219-DA41-B340-BAFEBAE68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6" b="98336" l="285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34" y="-116077"/>
            <a:ext cx="1226637" cy="925579"/>
          </a:xfrm>
          <a:prstGeom prst="rect">
            <a:avLst/>
          </a:prstGeom>
          <a:effectLst>
            <a:outerShdw blurRad="139700" dist="1143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4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1AB6E-C314-4251-B85E-53E3685E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E64887-1A32-4EAD-8B5A-F4B83ACE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6D1DA5-44C1-4FCD-8AC2-C735064A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24871C-82BE-43D7-9E69-8CD44480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DA6C-7E63-4A41-B482-A416130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62196-7567-4B2B-9C10-4E67A9F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8BB22-19CD-4C5A-84A6-FA6C740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A56DF-1773-4176-BC3F-12BC255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7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E78373E-3629-44F4-B1DA-8803A80EE739}"/>
              </a:ext>
            </a:extLst>
          </p:cNvPr>
          <p:cNvSpPr/>
          <p:nvPr userDrawn="1"/>
        </p:nvSpPr>
        <p:spPr>
          <a:xfrm>
            <a:off x="314325" y="1193800"/>
            <a:ext cx="8553450" cy="53721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0" i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2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94" y="23751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4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94" y="23751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7C0CC45-1970-4416-9782-757CC969651B}"/>
              </a:ext>
            </a:extLst>
          </p:cNvPr>
          <p:cNvGrpSpPr/>
          <p:nvPr userDrawn="1"/>
        </p:nvGrpSpPr>
        <p:grpSpPr>
          <a:xfrm>
            <a:off x="-643876" y="-807116"/>
            <a:ext cx="1805803" cy="2394616"/>
            <a:chOff x="1412916" y="1645309"/>
            <a:chExt cx="3832184" cy="3832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178543B-F26B-4EC5-8EBB-A33D192F83E8}"/>
                </a:ext>
              </a:extLst>
            </p:cNvPr>
            <p:cNvSpPr/>
            <p:nvPr/>
          </p:nvSpPr>
          <p:spPr>
            <a:xfrm>
              <a:off x="1412916" y="1645309"/>
              <a:ext cx="3832184" cy="3832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0" i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7C1DE7F-D59C-41A1-9314-DB20ED37D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2941" y1="4134" x2="92157" y2="70079"/>
                          <a14:foregroundMark x1="53333" y1="54134" x2="79608" y2="85630"/>
                          <a14:foregroundMark x1="49804" y1="58268" x2="49412" y2="96654"/>
                          <a14:foregroundMark x1="46078" y1="54134" x2="21765" y2="86417"/>
                          <a14:foregroundMark x1="10784" y1="75787" x2="44510" y2="54724"/>
                          <a14:foregroundMark x1="47059" y1="52756" x2="36471" y2="94882"/>
                          <a14:foregroundMark x1="29804" y1="66142" x2="28235" y2="73228"/>
                          <a14:foregroundMark x1="55686" y1="86614" x2="60000" y2="96063"/>
                          <a14:foregroundMark x1="63725" y1="6299" x2="66275" y2="10433"/>
                          <a14:foregroundMark x1="13922" y1="30709" x2="14118" y2="4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293" y="1852550"/>
              <a:ext cx="3491346" cy="34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3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FBF63-D17A-4207-87B5-1AD3477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017355-EC22-42C5-82DD-7F77D349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33523C-5596-446C-8408-339E020A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50F13-3EC7-43DB-8F3F-8F92553F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E38FD-9C51-4CE1-83C5-A6CDADD6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EEB62-78E9-40A0-9742-EA43C8EC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820F9F-0354-44C3-A816-31DBB44A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3F940-6D71-4A89-95BD-82A5AC51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C71CAB-303E-4E00-8838-303F2BF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042F4C-7DF1-47D4-917C-8924DEB7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B761E-FED5-41BD-AF9B-5E78FF47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57FFD6-26E0-446C-83C1-C7A27EF61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1795B6-36EF-46E4-8AA0-68ED3A86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22E9D8-E14C-479D-A80D-E60DACEC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86029F-C0B6-4055-9106-E1290384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92878-EB83-44BD-B77A-FADA2409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CE54A-6C52-47C6-8F41-52EC630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181559-806B-4E5A-BD4C-ECA89EE4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22B830-A8F5-447B-B3CD-1C21CBE67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2277CC-954F-43C4-A1B2-1B98902A7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337B6F-6AC2-46FA-A850-5746F01EA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A3243B-AC4E-46DF-BA79-C1340BDC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E9D944-7B6E-47FA-9DC2-67CDF05B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442221-65AA-45FD-80D3-19CCE649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olidDmnd">
          <a:fgClr>
            <a:srgbClr val="7EC8B9"/>
          </a:fgClr>
          <a:bgClr>
            <a:srgbClr val="AEDBD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1DDD3B-CA0B-2C4A-BB35-EA0125D68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同侧圆角矩形 4">
            <a:extLst>
              <a:ext uri="{FF2B5EF4-FFF2-40B4-BE49-F238E27FC236}">
                <a16:creationId xmlns:a16="http://schemas.microsoft.com/office/drawing/2014/main" id="{4277BA10-5FF9-414E-B9B7-E0BCD34077C8}"/>
              </a:ext>
            </a:extLst>
          </p:cNvPr>
          <p:cNvSpPr/>
          <p:nvPr userDrawn="1"/>
        </p:nvSpPr>
        <p:spPr>
          <a:xfrm>
            <a:off x="286565" y="250371"/>
            <a:ext cx="8570869" cy="6357258"/>
          </a:xfrm>
          <a:prstGeom prst="round2Same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i="0">
                <a:latin typeface="KaiTi" panose="02010609060101010101" pitchFamily="49" charset="-122"/>
                <a:ea typeface="KaiTi" panose="02010609060101010101" pitchFamily="49" charset="-122"/>
              </a:rPr>
              <a:t>生活</a:t>
            </a:r>
            <a:endParaRPr lang="en-US" altLang="zh-CN" sz="1800" b="0" i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zh-CN" altLang="en-US" sz="1800" b="0" i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5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7" r:id="rId2"/>
    <p:sldLayoutId id="2147483688" r:id="rId3"/>
    <p:sldLayoutId id="2147483689" r:id="rId4"/>
    <p:sldLayoutId id="2147483694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90" r:id="rId16"/>
    <p:sldLayoutId id="2147483650" r:id="rId17"/>
    <p:sldLayoutId id="2147483655" r:id="rId18"/>
    <p:sldLayoutId id="2147483686" r:id="rId19"/>
    <p:sldLayoutId id="2147483660" r:id="rId20"/>
    <p:sldLayoutId id="2147483661" r:id="rId21"/>
  </p:sldLayoutIdLst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0975" y="1805406"/>
            <a:ext cx="3325381" cy="3789307"/>
          </a:xfr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altLang="zh-CN" sz="2800" b="1">
                <a:latin typeface="+mn-lt"/>
                <a:ea typeface="+mn-ea"/>
              </a:rPr>
              <a:t>I eat rice</a:t>
            </a:r>
          </a:p>
          <a:p>
            <a:pPr marL="0" indent="0">
              <a:buNone/>
            </a:pPr>
            <a:r>
              <a:rPr lang="en-US" altLang="zh-CN" sz="2400" i="1" u="sng" err="1">
                <a:latin typeface="Calibri" panose="020F0502020204030204" pitchFamily="34" charset="0"/>
                <a:cs typeface="Calibri" panose="020F0502020204030204" pitchFamily="34" charset="0"/>
              </a:rPr>
              <a:t>Jinbu</a:t>
            </a:r>
            <a:r>
              <a:rPr lang="en-US" altLang="zh-CN" sz="2400" i="1" u="sng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marL="0" indent="0">
              <a:buNone/>
            </a:pPr>
            <a:r>
              <a:rPr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Chapter 5, Unit 1</a:t>
            </a:r>
          </a:p>
          <a:p>
            <a:pPr marL="0" indent="0">
              <a:buNone/>
            </a:pPr>
            <a:endParaRPr lang="en-US" altLang="zh-CN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In this lesson you will learn</a:t>
            </a:r>
            <a:r>
              <a:rPr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how to say, read and write about what you like to eat.</a:t>
            </a:r>
          </a:p>
          <a:p>
            <a:pPr marL="0" indent="0">
              <a:buNone/>
            </a:pPr>
            <a:endParaRPr lang="en-US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Adapted from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lessons donated by colleagues at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Dartford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Grammar School</a:t>
            </a:r>
          </a:p>
        </p:txBody>
      </p:sp>
      <p:pic>
        <p:nvPicPr>
          <p:cNvPr id="7" name="Picture 2" descr="NIVERSITY COLLEGE LONDON (UCL) | isigrow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9"/>
          <a:stretch/>
        </p:blipFill>
        <p:spPr bwMode="auto">
          <a:xfrm>
            <a:off x="6207741" y="254642"/>
            <a:ext cx="2643684" cy="9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6165" y="1250344"/>
            <a:ext cx="26436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Institute of Education</a:t>
            </a: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IOE Confucius Institute for Schools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D6A18953-795B-E044-95B1-AD09C73331B9}"/>
              </a:ext>
            </a:extLst>
          </p:cNvPr>
          <p:cNvSpPr txBox="1"/>
          <p:nvPr/>
        </p:nvSpPr>
        <p:spPr>
          <a:xfrm>
            <a:off x="3764192" y="5628869"/>
            <a:ext cx="105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</a:t>
            </a:r>
            <a:r>
              <a:rPr lang="en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  </a:t>
            </a:r>
            <a:endParaRPr lang="zh-CN" altLang="en-US" sz="3200" dirty="0">
              <a:solidFill>
                <a:schemeClr val="bg1"/>
              </a:solidFill>
            </a:endParaRPr>
          </a:p>
          <a:p>
            <a:pPr algn="ctr"/>
            <a:r>
              <a:rPr lang="en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zh-CN" alt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E4DC660-0539-1746-972B-6BE45092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E287FC-D8A6-2B45-B616-0479BBC98CC5}"/>
              </a:ext>
            </a:extLst>
          </p:cNvPr>
          <p:cNvSpPr txBox="1">
            <a:spLocks/>
          </p:cNvSpPr>
          <p:nvPr/>
        </p:nvSpPr>
        <p:spPr>
          <a:xfrm>
            <a:off x="315725" y="276176"/>
            <a:ext cx="5807283" cy="1448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5.</a:t>
            </a:r>
            <a:r>
              <a:rPr lang="en-US" altLang="zh-CN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</a:t>
            </a:r>
            <a:r>
              <a:rPr lang="en-GB" altLang="zh-CN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: </a:t>
            </a:r>
            <a:r>
              <a:rPr lang="zh-CN" altLang="en-US" sz="6000"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我吃米饭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 </a:t>
            </a:r>
            <a:br>
              <a:rPr lang="en-US" altLang="zh-CN"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>
                <a:latin typeface="Kaiti SC" charset="-122"/>
                <a:ea typeface="Kaiti SC" charset="-122"/>
                <a:cs typeface="Kaiti SC" charset="-122"/>
              </a:rPr>
              <a:t>     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" altLang="zh-CN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chī</a:t>
            </a:r>
            <a:r>
              <a:rPr lang="en" altLang="zh-CN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mǐ</a:t>
            </a:r>
            <a:r>
              <a:rPr lang="en" altLang="zh-CN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fàn</a:t>
            </a:r>
            <a:endParaRPr lang="en-US" sz="320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3DDDEED-66E7-4C64-9905-DE539E6A6966}"/>
              </a:ext>
            </a:extLst>
          </p:cNvPr>
          <p:cNvSpPr txBox="1"/>
          <p:nvPr/>
        </p:nvSpPr>
        <p:spPr>
          <a:xfrm>
            <a:off x="5500802" y="5753109"/>
            <a:ext cx="326082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add the English?</a:t>
            </a:r>
            <a:r>
              <a:rPr lang="en-US" sz="20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you use them in a sentence?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76BC73-951D-BA55-EF42-CC5B058ADD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E4646A-BD92-E398-EBB5-724D5908BD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725" y="1779645"/>
            <a:ext cx="5096932" cy="4708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以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前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过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的</a:t>
            </a:r>
            <a:endParaRPr lang="en-GB" altLang="zh-CN" sz="3400">
              <a:latin typeface="楷体" panose="02010609060101010101" charset="-122"/>
              <a:ea typeface="楷体" panose="02010609060101010101" charset="-122"/>
              <a:cs typeface="Kaiti SC" charset="-12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汉</a:t>
            </a:r>
            <a:endParaRPr lang="en-GB" altLang="zh-CN" sz="3400">
              <a:latin typeface="楷体" panose="02010609060101010101" charset="-122"/>
              <a:ea typeface="楷体" panose="02010609060101010101" charset="-122"/>
              <a:cs typeface="Kaiti SC" charset="-12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字</a:t>
            </a:r>
            <a:endParaRPr lang="en-GB" altLang="zh-CN" sz="3400">
              <a:latin typeface="楷体" panose="02010609060101010101" charset="-122"/>
              <a:ea typeface="楷体" panose="02010609060101010101" charset="-122"/>
              <a:cs typeface="Kaiti SC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12" name="图片 5" descr="4ec0-bishun">
            <a:extLst>
              <a:ext uri="{FF2B5EF4-FFF2-40B4-BE49-F238E27FC236}">
                <a16:creationId xmlns:a16="http://schemas.microsoft.com/office/drawing/2014/main" id="{82365685-D699-2354-ABB3-46686F11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136" y="4933768"/>
            <a:ext cx="1129030" cy="1129030"/>
          </a:xfrm>
          <a:prstGeom prst="rect">
            <a:avLst/>
          </a:prstGeom>
        </p:spPr>
      </p:pic>
      <p:pic>
        <p:nvPicPr>
          <p:cNvPr id="13" name="图片 7" descr="4e48-bishun">
            <a:extLst>
              <a:ext uri="{FF2B5EF4-FFF2-40B4-BE49-F238E27FC236}">
                <a16:creationId xmlns:a16="http://schemas.microsoft.com/office/drawing/2014/main" id="{B659EE30-2C91-A56B-640D-DB332B0F3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831" y="4933768"/>
            <a:ext cx="1129030" cy="112903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603EDA4-6D99-288B-EF8D-990494893EE0}"/>
              </a:ext>
            </a:extLst>
          </p:cNvPr>
          <p:cNvGrpSpPr/>
          <p:nvPr/>
        </p:nvGrpSpPr>
        <p:grpSpPr>
          <a:xfrm>
            <a:off x="1314737" y="1770146"/>
            <a:ext cx="2268855" cy="1165860"/>
            <a:chOff x="1323529" y="1834868"/>
            <a:chExt cx="2268855" cy="1165860"/>
          </a:xfrm>
        </p:grpSpPr>
        <p:pic>
          <p:nvPicPr>
            <p:cNvPr id="14" name="图片 20" descr="6211-bishun">
              <a:extLst>
                <a:ext uri="{FF2B5EF4-FFF2-40B4-BE49-F238E27FC236}">
                  <a16:creationId xmlns:a16="http://schemas.microsoft.com/office/drawing/2014/main" id="{D3C24399-A4FC-959D-212E-BD6FC02E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3529" y="1834868"/>
              <a:ext cx="1165860" cy="1165860"/>
            </a:xfrm>
            <a:prstGeom prst="rect">
              <a:avLst/>
            </a:prstGeom>
          </p:spPr>
        </p:pic>
        <p:pic>
          <p:nvPicPr>
            <p:cNvPr id="15" name="图片 23" descr="53eb-bishun">
              <a:extLst>
                <a:ext uri="{FF2B5EF4-FFF2-40B4-BE49-F238E27FC236}">
                  <a16:creationId xmlns:a16="http://schemas.microsoft.com/office/drawing/2014/main" id="{363E06C6-C9A8-6761-3BD9-62D86A6C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6524" y="1834868"/>
              <a:ext cx="1165860" cy="11658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22B0BE-AEB5-D550-80D2-6374B78D0CBF}"/>
              </a:ext>
            </a:extLst>
          </p:cNvPr>
          <p:cNvGrpSpPr/>
          <p:nvPr/>
        </p:nvGrpSpPr>
        <p:grpSpPr>
          <a:xfrm>
            <a:off x="1263888" y="3361691"/>
            <a:ext cx="2338973" cy="1134745"/>
            <a:chOff x="1339086" y="3371244"/>
            <a:chExt cx="2338973" cy="1134745"/>
          </a:xfrm>
        </p:grpSpPr>
        <p:pic>
          <p:nvPicPr>
            <p:cNvPr id="18" name="图片 25" descr="5979-bishun">
              <a:extLst>
                <a:ext uri="{FF2B5EF4-FFF2-40B4-BE49-F238E27FC236}">
                  <a16:creationId xmlns:a16="http://schemas.microsoft.com/office/drawing/2014/main" id="{964D45B5-C714-E4DB-B0C6-6553A44A4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9086" y="3371244"/>
              <a:ext cx="1134745" cy="1134745"/>
            </a:xfrm>
            <a:prstGeom prst="rect">
              <a:avLst/>
            </a:prstGeom>
          </p:spPr>
        </p:pic>
        <p:pic>
          <p:nvPicPr>
            <p:cNvPr id="19" name="图片 29" descr="53eb-bishun">
              <a:extLst>
                <a:ext uri="{FF2B5EF4-FFF2-40B4-BE49-F238E27FC236}">
                  <a16:creationId xmlns:a16="http://schemas.microsoft.com/office/drawing/2014/main" id="{BBCE1D05-FE60-7352-D354-81E6759E8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2199" y="3371244"/>
              <a:ext cx="1165860" cy="1134110"/>
            </a:xfrm>
            <a:prstGeom prst="rect">
              <a:avLst/>
            </a:prstGeom>
          </p:spPr>
        </p:pic>
      </p:grpSp>
      <p:sp>
        <p:nvSpPr>
          <p:cNvPr id="27" name="Text Box 5">
            <a:extLst>
              <a:ext uri="{FF2B5EF4-FFF2-40B4-BE49-F238E27FC236}">
                <a16:creationId xmlns:a16="http://schemas.microsoft.com/office/drawing/2014/main" id="{177E0E7F-0C8B-2CD0-704E-67291A9F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49" y="5998841"/>
            <a:ext cx="241871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shén      me​  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039FBEC8-F9CF-5997-A36D-456AC947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23" y="2943465"/>
            <a:ext cx="250888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wǒ        jiào  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BE7CF597-5E62-2DFB-0DD5-4A18F2BD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22" y="4437332"/>
            <a:ext cx="250888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tā</a:t>
            </a: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      jiào  </a:t>
            </a:r>
          </a:p>
        </p:txBody>
      </p:sp>
    </p:spTree>
    <p:extLst>
      <p:ext uri="{BB962C8B-B14F-4D97-AF65-F5344CB8AC3E}">
        <p14:creationId xmlns:p14="http://schemas.microsoft.com/office/powerpoint/2010/main" val="36000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>
            <a:extLst>
              <a:ext uri="{FF2B5EF4-FFF2-40B4-BE49-F238E27FC236}">
                <a16:creationId xmlns:a16="http://schemas.microsoft.com/office/drawing/2014/main" id="{28F5CAA3-F3E4-F64F-87CB-07ADC4687069}"/>
              </a:ext>
            </a:extLst>
          </p:cNvPr>
          <p:cNvSpPr/>
          <p:nvPr/>
        </p:nvSpPr>
        <p:spPr>
          <a:xfrm>
            <a:off x="2497485" y="2754903"/>
            <a:ext cx="4149038" cy="129343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one is missing?</a:t>
            </a:r>
            <a:endParaRPr kumimoji="1" lang="zh-CN" altLang="en-US" sz="27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969" y="4667412"/>
            <a:ext cx="6858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785" y="1286331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面条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99" y="164027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8" y="4628017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米饭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/>
              <a:t>   吃</a:t>
            </a:r>
            <a:endParaRPr lang="en-GB" altLang="zh-CN" sz="400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072" y="165588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面包</a:t>
            </a:r>
          </a:p>
        </p:txBody>
      </p:sp>
    </p:spTree>
    <p:extLst>
      <p:ext uri="{BB962C8B-B14F-4D97-AF65-F5344CB8AC3E}">
        <p14:creationId xmlns:p14="http://schemas.microsoft.com/office/powerpoint/2010/main" val="6177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76" y="2087482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云形 7">
            <a:extLst>
              <a:ext uri="{FF2B5EF4-FFF2-40B4-BE49-F238E27FC236}">
                <a16:creationId xmlns:a16="http://schemas.microsoft.com/office/drawing/2014/main" id="{28F5CAA3-F3E4-F64F-87CB-07ADC4687069}"/>
              </a:ext>
            </a:extLst>
          </p:cNvPr>
          <p:cNvSpPr/>
          <p:nvPr/>
        </p:nvSpPr>
        <p:spPr>
          <a:xfrm>
            <a:off x="3200028" y="2947389"/>
            <a:ext cx="2914136" cy="90846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说中文！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935" y="1256132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1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9EEE256-A87A-9647-B60B-CA282A75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96" y="1247928"/>
            <a:ext cx="1248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8000" dirty="0"/>
              <a:t>吃</a:t>
            </a:r>
            <a:endParaRPr lang="en-GB" altLang="zh-CN" sz="7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0C8ED0D-85CF-5B45-B7EB-44E80EC6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3985" y="752880"/>
            <a:ext cx="55078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>
                <a:ea typeface="宋体" panose="02010600030101010101" pitchFamily="2" charset="-122"/>
              </a:rPr>
              <a:t>	   </a:t>
            </a:r>
            <a:r>
              <a:rPr lang="en-US" altLang="zh-CN" sz="3300">
                <a:ea typeface="宋体" panose="02010600030101010101" pitchFamily="2" charset="-122"/>
              </a:rPr>
              <a:t>         </a:t>
            </a:r>
            <a:r>
              <a:rPr lang="en-US" altLang="zh-CN" sz="33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en-US" altLang="zh-CN" sz="33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5B98C2A-560C-DF4D-A8FD-AFB0179A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0" y="2493687"/>
            <a:ext cx="3995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700" dirty="0">
                <a:ea typeface="宋体" panose="02010600030101010101" pitchFamily="2" charset="-122"/>
              </a:rPr>
              <a:t>      </a:t>
            </a: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eat</a:t>
            </a:r>
            <a:endParaRPr lang="en-GB" altLang="en-US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A23344-C873-444E-9F5B-D2165747D237}"/>
              </a:ext>
            </a:extLst>
          </p:cNvPr>
          <p:cNvSpPr txBox="1"/>
          <p:nvPr/>
        </p:nvSpPr>
        <p:spPr>
          <a:xfrm>
            <a:off x="2419638" y="1681341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59BB86-F181-4C4A-80CC-819353B128B4}"/>
              </a:ext>
            </a:extLst>
          </p:cNvPr>
          <p:cNvSpPr txBox="1"/>
          <p:nvPr/>
        </p:nvSpPr>
        <p:spPr>
          <a:xfrm>
            <a:off x="2419638" y="2664138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67583AD-A6FC-7042-993D-2AFB0C4C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7" y="1767345"/>
            <a:ext cx="2056819" cy="85408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50"/>
              <a:t> </a:t>
            </a:r>
            <a:r>
              <a:rPr lang="zh-CN" altLang="en-US" sz="4950"/>
              <a:t>米饭</a:t>
            </a:r>
            <a:endParaRPr lang="zh-CN" altLang="en-GB" sz="495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1986ED1-D808-6E48-87BF-09055217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7" y="2759807"/>
            <a:ext cx="2056819" cy="769441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4400"/>
              <a:t>面包</a:t>
            </a:r>
            <a:endParaRPr lang="zh-CN" altLang="en-GB" sz="495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E0D2191-4375-9E4C-92AF-53D5A3681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872" y="1783065"/>
            <a:ext cx="1189272" cy="791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300B09A-BDB9-5246-86EB-38777AAD3BCD}"/>
              </a:ext>
            </a:extLst>
          </p:cNvPr>
          <p:cNvSpPr/>
          <p:nvPr/>
        </p:nvSpPr>
        <p:spPr>
          <a:xfrm>
            <a:off x="511563" y="798058"/>
            <a:ext cx="1843370" cy="23410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B1ECE4-FEC6-6547-A89F-F01979BE8834}"/>
              </a:ext>
            </a:extLst>
          </p:cNvPr>
          <p:cNvSpPr txBox="1"/>
          <p:nvPr/>
        </p:nvSpPr>
        <p:spPr>
          <a:xfrm>
            <a:off x="2697783" y="5624537"/>
            <a:ext cx="228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kumimoji="1" lang="zh-CN" altLang="en-US" sz="54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</a:p>
        </p:txBody>
      </p:sp>
      <p:sp>
        <p:nvSpPr>
          <p:cNvPr id="18" name="云形 17">
            <a:extLst>
              <a:ext uri="{FF2B5EF4-FFF2-40B4-BE49-F238E27FC236}">
                <a16:creationId xmlns:a16="http://schemas.microsoft.com/office/drawing/2014/main" id="{9689BA86-2417-C845-9BDA-29843D02785D}"/>
              </a:ext>
            </a:extLst>
          </p:cNvPr>
          <p:cNvSpPr/>
          <p:nvPr/>
        </p:nvSpPr>
        <p:spPr>
          <a:xfrm>
            <a:off x="6282025" y="464023"/>
            <a:ext cx="2056819" cy="87335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说中文！</a:t>
            </a:r>
          </a:p>
          <a:p>
            <a:pPr algn="ctr"/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E522EA-831F-7558-FD42-4E8696CB3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640" y="2650888"/>
            <a:ext cx="1286356" cy="862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A7215D1-2FA0-9D82-E918-E407C90E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815" y="5805624"/>
            <a:ext cx="2056819" cy="769441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4400" dirty="0"/>
              <a:t>面包</a:t>
            </a:r>
            <a:endParaRPr lang="zh-CN" altLang="en-GB" sz="495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BEC54BB-0474-EFD0-9894-64402C41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6" y="3679578"/>
            <a:ext cx="2056819" cy="830997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4800" dirty="0"/>
              <a:t>面条</a:t>
            </a:r>
            <a:endParaRPr lang="zh-CN" altLang="en-GB" sz="4950" dirty="0"/>
          </a:p>
        </p:txBody>
      </p:sp>
      <p:sp>
        <p:nvSpPr>
          <p:cNvPr id="22" name="云形 17">
            <a:extLst>
              <a:ext uri="{FF2B5EF4-FFF2-40B4-BE49-F238E27FC236}">
                <a16:creationId xmlns:a16="http://schemas.microsoft.com/office/drawing/2014/main" id="{9D245352-F448-B5E5-4C03-D90BCA7CE639}"/>
              </a:ext>
            </a:extLst>
          </p:cNvPr>
          <p:cNvSpPr/>
          <p:nvPr/>
        </p:nvSpPr>
        <p:spPr>
          <a:xfrm>
            <a:off x="0" y="4998805"/>
            <a:ext cx="2556387" cy="158585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altLang="zh-CN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What does this last sentence mean?</a:t>
            </a:r>
            <a:endParaRPr kumimoji="1" lang="zh-CN" altLang="en-US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algn="ctr"/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3" name="图片 12">
            <a:extLst>
              <a:ext uri="{FF2B5EF4-FFF2-40B4-BE49-F238E27FC236}">
                <a16:creationId xmlns:a16="http://schemas.microsoft.com/office/drawing/2014/main" id="{E22869A5-D679-38EF-FF47-7B2684AF9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55" y="5778203"/>
            <a:ext cx="1189272" cy="79128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E55996-06DD-EC17-A670-1D35167F56AC}"/>
              </a:ext>
            </a:extLst>
          </p:cNvPr>
          <p:cNvCxnSpPr>
            <a:cxnSpLocks/>
          </p:cNvCxnSpPr>
          <p:nvPr/>
        </p:nvCxnSpPr>
        <p:spPr>
          <a:xfrm>
            <a:off x="1886898" y="5607585"/>
            <a:ext cx="868983" cy="4616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">
            <a:extLst>
              <a:ext uri="{FF2B5EF4-FFF2-40B4-BE49-F238E27FC236}">
                <a16:creationId xmlns:a16="http://schemas.microsoft.com/office/drawing/2014/main" id="{0811132B-DED6-AE90-F6BD-D46E284C5E46}"/>
              </a:ext>
            </a:extLst>
          </p:cNvPr>
          <p:cNvSpPr txBox="1"/>
          <p:nvPr/>
        </p:nvSpPr>
        <p:spPr>
          <a:xfrm>
            <a:off x="2354933" y="3642244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27" name="文本框 5">
            <a:extLst>
              <a:ext uri="{FF2B5EF4-FFF2-40B4-BE49-F238E27FC236}">
                <a16:creationId xmlns:a16="http://schemas.microsoft.com/office/drawing/2014/main" id="{704EA56F-5E91-8517-C68A-4F5A8DA2D0D6}"/>
              </a:ext>
            </a:extLst>
          </p:cNvPr>
          <p:cNvSpPr txBox="1"/>
          <p:nvPr/>
        </p:nvSpPr>
        <p:spPr>
          <a:xfrm>
            <a:off x="2384348" y="4616652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3CA047AC-A408-1E9D-4852-8AC9697739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570" y="3672836"/>
            <a:ext cx="1402496" cy="933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C266A7-60D3-AC2D-8F81-2A030148B729}"/>
              </a:ext>
            </a:extLst>
          </p:cNvPr>
          <p:cNvSpPr txBox="1"/>
          <p:nvPr/>
        </p:nvSpPr>
        <p:spPr>
          <a:xfrm>
            <a:off x="1504336" y="3271372"/>
            <a:ext cx="5093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D135BC61-E9DB-F5B5-8EED-EE953521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6" y="4671651"/>
            <a:ext cx="2056819" cy="92333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GB" sz="5400" dirty="0"/>
              <a:t>鸡蛋</a:t>
            </a:r>
            <a:endParaRPr lang="en-GB" sz="9600" dirty="0"/>
          </a:p>
        </p:txBody>
      </p:sp>
      <p:pic>
        <p:nvPicPr>
          <p:cNvPr id="32" name="Picture 12" descr="eggs">
            <a:extLst>
              <a:ext uri="{FF2B5EF4-FFF2-40B4-BE49-F238E27FC236}">
                <a16:creationId xmlns:a16="http://schemas.microsoft.com/office/drawing/2014/main" id="{13C15BAC-014F-769B-27F8-FAD877CE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136" y="4624485"/>
            <a:ext cx="1349930" cy="104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6" grpId="0"/>
      <p:bldP spid="18" grpId="0" animBg="1"/>
      <p:bldP spid="8" grpId="0" animBg="1"/>
      <p:bldP spid="12" grpId="0" animBg="1"/>
      <p:bldP spid="22" grpId="0" animBg="1"/>
      <p:bldP spid="26" grpId="0"/>
      <p:bldP spid="27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9EEE256-A87A-9647-B60B-CA282A75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96" y="1247928"/>
            <a:ext cx="1248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8000" dirty="0"/>
              <a:t>吃</a:t>
            </a:r>
            <a:endParaRPr lang="en-GB" altLang="zh-CN" sz="7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0C8ED0D-85CF-5B45-B7EB-44E80EC6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941" y="765799"/>
            <a:ext cx="55078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>
                <a:ea typeface="宋体" panose="02010600030101010101" pitchFamily="2" charset="-122"/>
              </a:rPr>
              <a:t>	   </a:t>
            </a:r>
            <a:r>
              <a:rPr lang="en-US" altLang="zh-CN" sz="3300">
                <a:ea typeface="宋体" panose="02010600030101010101" pitchFamily="2" charset="-122"/>
              </a:rPr>
              <a:t>         </a:t>
            </a:r>
            <a:r>
              <a:rPr lang="en-US" altLang="zh-CN" sz="33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en-US" altLang="zh-CN" sz="33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5B98C2A-560C-DF4D-A8FD-AFB0179A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0" y="2493687"/>
            <a:ext cx="3995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700" dirty="0">
                <a:ea typeface="宋体" panose="02010600030101010101" pitchFamily="2" charset="-122"/>
              </a:rPr>
              <a:t>      </a:t>
            </a: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eat</a:t>
            </a:r>
            <a:endParaRPr lang="en-GB" altLang="en-US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A23344-C873-444E-9F5B-D2165747D237}"/>
              </a:ext>
            </a:extLst>
          </p:cNvPr>
          <p:cNvSpPr txBox="1"/>
          <p:nvPr/>
        </p:nvSpPr>
        <p:spPr>
          <a:xfrm>
            <a:off x="2419638" y="1681341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67583AD-A6FC-7042-993D-2AFB0C4C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054" y="1745642"/>
            <a:ext cx="2056819" cy="85408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50" dirty="0"/>
              <a:t> </a:t>
            </a:r>
            <a:r>
              <a:rPr lang="zh-CN" altLang="en-US" sz="4950" dirty="0"/>
              <a:t>米饭</a:t>
            </a:r>
            <a:r>
              <a:rPr lang="en-GB" altLang="zh-CN" sz="2000" dirty="0"/>
              <a:t>.</a:t>
            </a:r>
            <a:endParaRPr lang="zh-CN" altLang="en-GB" sz="495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E0D2191-4375-9E4C-92AF-53D5A3681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872" y="1783065"/>
            <a:ext cx="1189272" cy="791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300B09A-BDB9-5246-86EB-38777AAD3BCD}"/>
              </a:ext>
            </a:extLst>
          </p:cNvPr>
          <p:cNvSpPr/>
          <p:nvPr/>
        </p:nvSpPr>
        <p:spPr>
          <a:xfrm>
            <a:off x="511563" y="798058"/>
            <a:ext cx="1843370" cy="23410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8" name="云形 17">
            <a:extLst>
              <a:ext uri="{FF2B5EF4-FFF2-40B4-BE49-F238E27FC236}">
                <a16:creationId xmlns:a16="http://schemas.microsoft.com/office/drawing/2014/main" id="{9689BA86-2417-C845-9BDA-29843D02785D}"/>
              </a:ext>
            </a:extLst>
          </p:cNvPr>
          <p:cNvSpPr/>
          <p:nvPr/>
        </p:nvSpPr>
        <p:spPr>
          <a:xfrm>
            <a:off x="9457495" y="1147447"/>
            <a:ext cx="2056819" cy="87335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说中文！</a:t>
            </a:r>
          </a:p>
          <a:p>
            <a:pPr algn="ctr"/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E55996-06DD-EC17-A670-1D35167F56AC}"/>
              </a:ext>
            </a:extLst>
          </p:cNvPr>
          <p:cNvCxnSpPr>
            <a:cxnSpLocks/>
          </p:cNvCxnSpPr>
          <p:nvPr/>
        </p:nvCxnSpPr>
        <p:spPr>
          <a:xfrm flipV="1">
            <a:off x="1700110" y="3281989"/>
            <a:ext cx="766127" cy="4438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">
            <a:extLst>
              <a:ext uri="{FF2B5EF4-FFF2-40B4-BE49-F238E27FC236}">
                <a16:creationId xmlns:a16="http://schemas.microsoft.com/office/drawing/2014/main" id="{0811132B-DED6-AE90-F6BD-D46E284C5E46}"/>
              </a:ext>
            </a:extLst>
          </p:cNvPr>
          <p:cNvSpPr txBox="1"/>
          <p:nvPr/>
        </p:nvSpPr>
        <p:spPr>
          <a:xfrm>
            <a:off x="2536394" y="3179039"/>
            <a:ext cx="184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266A7-60D3-AC2D-8F81-2A030148B729}"/>
              </a:ext>
            </a:extLst>
          </p:cNvPr>
          <p:cNvSpPr txBox="1"/>
          <p:nvPr/>
        </p:nvSpPr>
        <p:spPr>
          <a:xfrm>
            <a:off x="1504336" y="3271372"/>
            <a:ext cx="5093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8F49B58-B598-6705-DCC5-4C64DC51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933" y="274030"/>
            <a:ext cx="763345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3300" b="1" u="sng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Asking questions using ma </a:t>
            </a:r>
            <a:r>
              <a:rPr lang="ja-JP" altLang="en-US" b="1" u="sng" dirty="0">
                <a:solidFill>
                  <a:srgbClr val="FF0000"/>
                </a:solidFill>
              </a:rPr>
              <a:t>吗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C96413D9-B02F-63F5-9CE0-80C489763A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52" y="3245060"/>
            <a:ext cx="1189272" cy="791288"/>
          </a:xfrm>
          <a:prstGeom prst="rect">
            <a:avLst/>
          </a:prstGeom>
        </p:spPr>
      </p:pic>
      <p:sp>
        <p:nvSpPr>
          <p:cNvPr id="19" name="Text Box 5">
            <a:extLst>
              <a:ext uri="{FF2B5EF4-FFF2-40B4-BE49-F238E27FC236}">
                <a16:creationId xmlns:a16="http://schemas.microsoft.com/office/drawing/2014/main" id="{17464C30-4D04-367E-934E-67BDC191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03" y="3213664"/>
            <a:ext cx="3295476" cy="85408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50" dirty="0"/>
              <a:t> </a:t>
            </a:r>
            <a:r>
              <a:rPr lang="zh-CN" altLang="en-US" sz="4950" dirty="0"/>
              <a:t>米饭 </a:t>
            </a:r>
            <a:r>
              <a:rPr lang="ja-JP" altLang="en-US" sz="4800" dirty="0"/>
              <a:t>吗</a:t>
            </a:r>
            <a:r>
              <a:rPr lang="en-GB" altLang="ja-JP" sz="4400" dirty="0"/>
              <a:t>?</a:t>
            </a:r>
            <a:endParaRPr lang="zh-CN" altLang="en-GB" sz="4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728638-4BE3-7FA3-3D35-9C91BB351525}"/>
              </a:ext>
            </a:extLst>
          </p:cNvPr>
          <p:cNvCxnSpPr>
            <a:cxnSpLocks/>
          </p:cNvCxnSpPr>
          <p:nvPr/>
        </p:nvCxnSpPr>
        <p:spPr>
          <a:xfrm flipH="1">
            <a:off x="2992417" y="1165585"/>
            <a:ext cx="692300" cy="62465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>
            <a:extLst>
              <a:ext uri="{FF2B5EF4-FFF2-40B4-BE49-F238E27FC236}">
                <a16:creationId xmlns:a16="http://schemas.microsoft.com/office/drawing/2014/main" id="{1684BC0E-C71B-0619-D607-34957D43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649" y="9925236"/>
            <a:ext cx="3731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dirty="0">
                <a:ea typeface="宋体" panose="02010600030101010101" pitchFamily="2" charset="-122"/>
              </a:rPr>
              <a:t>	   </a:t>
            </a:r>
            <a:r>
              <a:rPr lang="en-US" altLang="zh-CN" sz="3300" dirty="0">
                <a:ea typeface="宋体" panose="02010600030101010101" pitchFamily="2" charset="-122"/>
              </a:rPr>
              <a:t>         </a:t>
            </a: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A08AC604-39B8-59B9-8852-DBCFB8C3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913" y="796253"/>
            <a:ext cx="956604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rgbClr val="70757A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Wǒ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0BFD6188-0BEF-B4CD-7A39-7F491B2B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541" y="10194796"/>
            <a:ext cx="956604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B1368749-0745-E3F1-FFDD-3E7C7A32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95" y="3710155"/>
            <a:ext cx="1292307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 err="1">
                <a:ln>
                  <a:noFill/>
                </a:ln>
                <a:solidFill>
                  <a:srgbClr val="70757A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Nǐ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46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8" grpId="0" animBg="1"/>
      <p:bldP spid="26" grpId="0"/>
      <p:bldP spid="11" grpId="0"/>
      <p:bldP spid="19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969" y="4667412"/>
            <a:ext cx="6858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785" y="1286331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面条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99" y="164027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8" y="4628017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米饭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 dirty="0"/>
              <a:t>  吃</a:t>
            </a:r>
            <a:endParaRPr lang="en-GB" altLang="zh-CN" sz="40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072" y="165588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面包</a:t>
            </a: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34CA672A-2DA0-B14D-F300-99E73CA29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96" y="3232815"/>
            <a:ext cx="801127" cy="53355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D528F80-B756-FD4A-DA3E-E4B48784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306" y="289714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3300" u="sng" dirty="0">
                <a:ea typeface="宋体" panose="02010600030101010101" pitchFamily="2" charset="-122"/>
              </a:rPr>
              <a:t>Use this sheet to help you</a:t>
            </a:r>
            <a:endParaRPr lang="zh-CN" altLang="en-GB" sz="33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40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104" y="5584717"/>
            <a:ext cx="3608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比萨饼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sà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bǐng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466" y="627451"/>
            <a:ext cx="3235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面条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5" y="1586215"/>
            <a:ext cx="2672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 </a:t>
            </a:r>
            <a:r>
              <a:rPr lang="en-US" altLang="zh-CN" sz="3600" dirty="0" err="1">
                <a:ea typeface="宋体" panose="02010600030101010101" pitchFamily="2" charset="-122"/>
              </a:rPr>
              <a:t>jī</a:t>
            </a:r>
            <a:r>
              <a:rPr lang="en-US" altLang="zh-CN" sz="3600" dirty="0">
                <a:ea typeface="宋体" panose="02010600030101010101" pitchFamily="2" charset="-122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  <a:endParaRPr lang="zh-CN" altLang="en-GB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99" y="5672891"/>
            <a:ext cx="267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米饭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 dirty="0"/>
              <a:t>吃    </a:t>
            </a:r>
            <a:r>
              <a:rPr lang="en-US" altLang="zh-CN" sz="32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zh-CN" altLang="en-GB" sz="4000" dirty="0"/>
              <a:t> </a:t>
            </a:r>
            <a:endParaRPr lang="en-GB" altLang="zh-CN" sz="40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424" y="1488265"/>
            <a:ext cx="3288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面包 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2800" dirty="0"/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34CA672A-2DA0-B14D-F300-99E73CA29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848" y="3245719"/>
            <a:ext cx="801127" cy="53355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3DC91D58-D8C6-AF3D-55EC-D18C27FB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29" y="206952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3300" u="sng" dirty="0">
                <a:ea typeface="宋体" panose="02010600030101010101" pitchFamily="2" charset="-122"/>
              </a:rPr>
              <a:t>Use this sheet to help you</a:t>
            </a:r>
            <a:endParaRPr lang="zh-CN" altLang="en-GB" sz="33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14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104" y="5584717"/>
            <a:ext cx="3608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比萨饼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sà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bǐng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466" y="627451"/>
            <a:ext cx="3235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面条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5" y="1586215"/>
            <a:ext cx="2672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 </a:t>
            </a:r>
            <a:r>
              <a:rPr lang="en-US" altLang="zh-CN" sz="3600" dirty="0" err="1">
                <a:ea typeface="宋体" panose="02010600030101010101" pitchFamily="2" charset="-122"/>
              </a:rPr>
              <a:t>jī</a:t>
            </a:r>
            <a:r>
              <a:rPr lang="en-US" altLang="zh-CN" sz="3600" dirty="0">
                <a:ea typeface="宋体" panose="02010600030101010101" pitchFamily="2" charset="-122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  <a:endParaRPr lang="zh-CN" altLang="en-GB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99" y="5672891"/>
            <a:ext cx="267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米饭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 dirty="0"/>
              <a:t>吃    </a:t>
            </a:r>
            <a:r>
              <a:rPr lang="en-US" altLang="zh-CN" sz="32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zh-CN" altLang="en-GB" sz="4000" dirty="0"/>
              <a:t> </a:t>
            </a:r>
            <a:endParaRPr lang="en-GB" altLang="zh-CN" sz="40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424" y="1488265"/>
            <a:ext cx="3288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面包 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2800" dirty="0"/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34CA672A-2DA0-B14D-F300-99E73CA29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848" y="3245719"/>
            <a:ext cx="801127" cy="53355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3DC91D58-D8C6-AF3D-55EC-D18C27FB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40" y="288398"/>
            <a:ext cx="5292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1600" u="sng" dirty="0">
                <a:ea typeface="宋体" panose="02010600030101010101" pitchFamily="2" charset="-122"/>
              </a:rPr>
              <a:t>LO: I can recognise and name some food</a:t>
            </a:r>
            <a:endParaRPr lang="zh-CN" altLang="en-GB" sz="16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81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2E48CFE-4586-E145-BF3D-A1E7135E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481" y="2153833"/>
            <a:ext cx="529232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9000" dirty="0"/>
              <a:t> </a:t>
            </a:r>
            <a:r>
              <a:rPr lang="zh-CN" altLang="en-GB" sz="12975" dirty="0"/>
              <a:t>面包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8842306-E758-6E4B-9F07-623A8846C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480" y="1391722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FEB0AD2-D449-D545-ADAD-E530DCF4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4" y="4137869"/>
            <a:ext cx="3995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bread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5CE78A-4AC8-AD4C-8A47-E7439A8AE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30" y="2366159"/>
            <a:ext cx="3409950" cy="2286000"/>
          </a:xfrm>
          <a:prstGeom prst="rect">
            <a:avLst/>
          </a:prstGeom>
        </p:spPr>
      </p:pic>
      <p:pic>
        <p:nvPicPr>
          <p:cNvPr id="6" name="面包" descr="面包">
            <a:hlinkClick r:id="" action="ppaction://media"/>
            <a:extLst>
              <a:ext uri="{FF2B5EF4-FFF2-40B4-BE49-F238E27FC236}">
                <a16:creationId xmlns:a16="http://schemas.microsoft.com/office/drawing/2014/main" id="{4F385253-7091-8043-BEE3-97671D43D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9970" y="1502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7DBC5AD-D6BF-AB43-8F7E-F7EFBAA2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561" y="2141448"/>
            <a:ext cx="529232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9000" dirty="0"/>
              <a:t> </a:t>
            </a:r>
            <a:r>
              <a:rPr lang="zh-CN" altLang="en-GB" sz="12975" dirty="0"/>
              <a:t>面条</a:t>
            </a:r>
            <a:endParaRPr lang="zh-CN" altLang="en-GB" sz="15599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E5C7C76-25B6-A849-BFB2-A3BF00F48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814" y="1489318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2BA2A77-24FD-0E42-A775-16D27D101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3" y="3766341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6000">
                <a:ea typeface="宋体" panose="02010600030101010101" pitchFamily="2" charset="-122"/>
              </a:rPr>
              <a:t>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noodles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EB4460-2B59-D748-BCFE-8060F7B6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9" y="2225475"/>
            <a:ext cx="3743991" cy="24910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70AFF7-E209-EB4A-9104-6A33176FEF93}"/>
              </a:ext>
            </a:extLst>
          </p:cNvPr>
          <p:cNvSpPr txBox="1"/>
          <p:nvPr/>
        </p:nvSpPr>
        <p:spPr>
          <a:xfrm>
            <a:off x="643289" y="5582005"/>
            <a:ext cx="7053263" cy="46166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What’s common between </a:t>
            </a:r>
            <a:r>
              <a:rPr kumimoji="1" lang="zh-CN" altLang="en-US" sz="24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面包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1" lang="zh-CN" altLang="en-US" sz="24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面条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？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</a:p>
        </p:txBody>
      </p:sp>
      <p:pic>
        <p:nvPicPr>
          <p:cNvPr id="8" name="面条" descr="面条">
            <a:hlinkClick r:id="" action="ppaction://media"/>
            <a:extLst>
              <a:ext uri="{FF2B5EF4-FFF2-40B4-BE49-F238E27FC236}">
                <a16:creationId xmlns:a16="http://schemas.microsoft.com/office/drawing/2014/main" id="{96085923-4E56-3A46-B111-8A53700AD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8350" y="1615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972450D-6AEC-6E4D-9879-FB6D8760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179" y="2210961"/>
            <a:ext cx="529232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9000" dirty="0"/>
              <a:t> </a:t>
            </a:r>
            <a:r>
              <a:rPr lang="zh-CN" altLang="en-GB" sz="12975" dirty="0"/>
              <a:t>米饭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7DE17B8-2C8B-1B44-9681-42385D9A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935" y="1723437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6536931-FDA2-794D-AD16-5F755E01F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472" y="4025600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6000">
                <a:ea typeface="宋体" panose="02010600030101010101" pitchFamily="2" charset="-122"/>
              </a:rPr>
              <a:t>  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rice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218B20-23E5-8949-87D0-1D3507496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0" y="2667185"/>
            <a:ext cx="2419350" cy="1609725"/>
          </a:xfrm>
          <a:prstGeom prst="rect">
            <a:avLst/>
          </a:prstGeom>
        </p:spPr>
      </p:pic>
      <p:pic>
        <p:nvPicPr>
          <p:cNvPr id="6" name="米饭" descr="米饭">
            <a:hlinkClick r:id="" action="ppaction://media"/>
            <a:extLst>
              <a:ext uri="{FF2B5EF4-FFF2-40B4-BE49-F238E27FC236}">
                <a16:creationId xmlns:a16="http://schemas.microsoft.com/office/drawing/2014/main" id="{8142B397-5673-3B43-B65E-EFEE6C620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8737" y="1834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E7C361D-B717-BA4C-874B-4C5E46E9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554" y="2104084"/>
            <a:ext cx="5292328" cy="24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15599" dirty="0">
                <a:ea typeface="宋体" panose="02010600030101010101" pitchFamily="2" charset="-122"/>
              </a:rPr>
              <a:t> </a:t>
            </a:r>
            <a:r>
              <a:rPr lang="zh-CN" altLang="en-GB" sz="12975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FDD8143-BE1F-AE4A-968C-65B83D7E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126" y="1692126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       </a:t>
            </a:r>
            <a:r>
              <a:rPr lang="en-US" altLang="zh-CN" sz="4950" dirty="0" err="1">
                <a:ea typeface="宋体" panose="02010600030101010101" pitchFamily="2" charset="-122"/>
              </a:rPr>
              <a:t>jī</a:t>
            </a:r>
            <a:r>
              <a:rPr lang="en-US" altLang="zh-CN" sz="4950" dirty="0">
                <a:ea typeface="宋体" panose="02010600030101010101" pitchFamily="2" charset="-122"/>
              </a:rPr>
              <a:t>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4950" dirty="0">
                <a:ea typeface="宋体" panose="02010600030101010101" pitchFamily="2" charset="-122"/>
              </a:rPr>
              <a:t> </a:t>
            </a:r>
            <a:endParaRPr lang="en-GB" altLang="zh-CN" sz="4950" dirty="0">
              <a:ea typeface="宋体" panose="02010600030101010101" pitchFamily="2" charset="-122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6F68899-440E-0044-9172-43D55ABE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834" y="4422506"/>
            <a:ext cx="3995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egg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12" descr="eggs">
            <a:extLst>
              <a:ext uri="{FF2B5EF4-FFF2-40B4-BE49-F238E27FC236}">
                <a16:creationId xmlns:a16="http://schemas.microsoft.com/office/drawing/2014/main" id="{5BAD4AFC-71EA-C84C-9615-3E861661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077" y="2365138"/>
            <a:ext cx="3059551" cy="236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0D9CF9-6272-E445-B45F-90155D3262FC}"/>
              </a:ext>
            </a:extLst>
          </p:cNvPr>
          <p:cNvSpPr txBox="1"/>
          <p:nvPr/>
        </p:nvSpPr>
        <p:spPr>
          <a:xfrm>
            <a:off x="865077" y="5137674"/>
            <a:ext cx="3846559" cy="52322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chicken </a:t>
            </a:r>
            <a:r>
              <a:rPr kumimoji="1"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中文怎么说？</a:t>
            </a:r>
            <a:endParaRPr kumimoji="1" lang="en-US" altLang="zh-CN" sz="28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8" name="鸡蛋1" descr="鸡蛋1">
            <a:hlinkClick r:id="" action="ppaction://media"/>
            <a:extLst>
              <a:ext uri="{FF2B5EF4-FFF2-40B4-BE49-F238E27FC236}">
                <a16:creationId xmlns:a16="http://schemas.microsoft.com/office/drawing/2014/main" id="{6469D9D7-07FF-004A-98B1-8B7D87D2D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EF389A17-369A-8344-B3A6-7C1CB5296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153" y="2441896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108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7B554FA-4298-6248-96DE-8F56A816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62" y="1652185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sà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bǐng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AB268BD1-5C63-594E-8381-F31C3105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717" y="4138943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6000">
                <a:ea typeface="宋体" panose="02010600030101010101" pitchFamily="2" charset="-122"/>
              </a:rPr>
              <a:t>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pizza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160517-160D-FE4E-808C-E20F026214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85" y="2404289"/>
            <a:ext cx="3429000" cy="2286000"/>
          </a:xfrm>
          <a:prstGeom prst="rect">
            <a:avLst/>
          </a:prstGeom>
        </p:spPr>
      </p:pic>
      <p:pic>
        <p:nvPicPr>
          <p:cNvPr id="6" name="比萨饼" descr="比萨饼">
            <a:hlinkClick r:id="" action="ppaction://media"/>
            <a:extLst>
              <a:ext uri="{FF2B5EF4-FFF2-40B4-BE49-F238E27FC236}">
                <a16:creationId xmlns:a16="http://schemas.microsoft.com/office/drawing/2014/main" id="{D1FADD2B-5930-0D49-B8EC-EBAEFDB30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2637" y="1305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CA1714B-4823-A245-83BC-CB34F017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594" y="1864882"/>
            <a:ext cx="5292328" cy="24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15599"/>
              <a:t>   </a:t>
            </a:r>
            <a:r>
              <a:rPr lang="zh-CN" altLang="en-GB" sz="12975"/>
              <a:t>吃</a:t>
            </a:r>
            <a:endParaRPr lang="en-GB" altLang="zh-CN" sz="12975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0AF7043-CA1C-6B47-908B-D2F2763D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932" y="1570880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   </a:t>
            </a:r>
            <a:r>
              <a:rPr lang="en-US" altLang="zh-CN" sz="4950" dirty="0">
                <a:ea typeface="宋体" panose="02010600030101010101" pitchFamily="2" charset="-122"/>
              </a:rPr>
              <a:t>   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E24CCB1-B8CC-EC4A-8C30-BAFE45CD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135" y="4040626"/>
            <a:ext cx="3995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50">
                <a:ea typeface="宋体" panose="02010600030101010101" pitchFamily="2" charset="-122"/>
              </a:rPr>
              <a:t>  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eat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FF9C34-6AF3-8548-8D68-3C4AD0395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42" y="2280379"/>
            <a:ext cx="3708570" cy="2469908"/>
          </a:xfrm>
          <a:prstGeom prst="rect">
            <a:avLst/>
          </a:prstGeom>
        </p:spPr>
      </p:pic>
      <p:pic>
        <p:nvPicPr>
          <p:cNvPr id="6" name="吃" descr="吃">
            <a:hlinkClick r:id="" action="ppaction://media"/>
            <a:extLst>
              <a:ext uri="{FF2B5EF4-FFF2-40B4-BE49-F238E27FC236}">
                <a16:creationId xmlns:a16="http://schemas.microsoft.com/office/drawing/2014/main" id="{3E2E1AFB-634F-BB40-BE2B-93C2C503F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8919" y="1670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4745"/>
            <a:ext cx="7886700" cy="575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Practice each character at least 5 times: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568" y="5765423"/>
            <a:ext cx="85339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Extension 1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Test your memory: cover, write, check.</a:t>
            </a:r>
            <a:r>
              <a:rPr lang="en-GB" altLang="zh-CN" sz="20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altLang="zh-CN" sz="2000" b="1" i="1">
                <a:latin typeface="Calibri" panose="020F0502020204030204" pitchFamily="34" charset="0"/>
                <a:cs typeface="Calibri" panose="020F0502020204030204" pitchFamily="34" charset="0"/>
              </a:rPr>
              <a:t>Extension 2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that contains each character. For example, for 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, you would write 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你好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内容占位符 3" descr="包.gif">
            <a:extLst>
              <a:ext uri="{FF2B5EF4-FFF2-40B4-BE49-F238E27FC236}">
                <a16:creationId xmlns:a16="http://schemas.microsoft.com/office/drawing/2014/main" id="{A785D2AD-BE67-244D-93CD-05A841CA4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189" y="3612550"/>
            <a:ext cx="1611651" cy="16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 descr="蛋.gif">
            <a:extLst>
              <a:ext uri="{FF2B5EF4-FFF2-40B4-BE49-F238E27FC236}">
                <a16:creationId xmlns:a16="http://schemas.microsoft.com/office/drawing/2014/main" id="{F6CEE185-FE3D-4A44-B1A3-43E831178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014" y="1378896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 descr="饭.gif">
            <a:extLst>
              <a:ext uri="{FF2B5EF4-FFF2-40B4-BE49-F238E27FC236}">
                <a16:creationId xmlns:a16="http://schemas.microsoft.com/office/drawing/2014/main" id="{A63576AB-F022-FD42-912E-DFCEFE666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014" y="3625763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8" descr="鸡.gif">
            <a:extLst>
              <a:ext uri="{FF2B5EF4-FFF2-40B4-BE49-F238E27FC236}">
                <a16:creationId xmlns:a16="http://schemas.microsoft.com/office/drawing/2014/main" id="{223F5BD1-97F3-2F4B-A5E2-112AD37604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02" y="1374230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9" descr="米.gif">
            <a:extLst>
              <a:ext uri="{FF2B5EF4-FFF2-40B4-BE49-F238E27FC236}">
                <a16:creationId xmlns:a16="http://schemas.microsoft.com/office/drawing/2014/main" id="{A6849674-E533-294F-AF30-2DF0EB2E9A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97" y="3600975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0" descr="面.gif">
            <a:extLst>
              <a:ext uri="{FF2B5EF4-FFF2-40B4-BE49-F238E27FC236}">
                <a16:creationId xmlns:a16="http://schemas.microsoft.com/office/drawing/2014/main" id="{F85B79B3-E33B-A24C-B7DB-812CE94549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808" y="1378896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3" descr="条.gif">
            <a:extLst>
              <a:ext uri="{FF2B5EF4-FFF2-40B4-BE49-F238E27FC236}">
                <a16:creationId xmlns:a16="http://schemas.microsoft.com/office/drawing/2014/main" id="{ABE97519-1229-F546-B412-38250E966A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31" y="1374230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E5AD3053-4034-AE4B-94F3-93F2116E0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095" y="2850251"/>
            <a:ext cx="2753916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</a:t>
            </a: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91E87C5-E222-4645-A4CF-60EF6F7F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586" y="2878236"/>
            <a:ext cx="117876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36DEAB6F-294F-684E-8D5F-3F299340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85" y="5102709"/>
            <a:ext cx="117120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575878DD-CBED-5D4B-9402-136AF487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41" y="2817897"/>
            <a:ext cx="341102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506E85A9-7B9B-894B-9949-3DFFF301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946" y="2814880"/>
            <a:ext cx="245868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    </a:t>
            </a: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jī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9D19A74E-33B6-AF4C-9A34-6924F0EA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736" y="5082674"/>
            <a:ext cx="31470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DE55C1CE-BE1E-BA48-B58E-C92423E3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923" y="5022100"/>
            <a:ext cx="322861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>
                <a:ea typeface="宋体" panose="02010600030101010101" pitchFamily="2" charset="-122"/>
              </a:rPr>
              <a:t>	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endParaRPr lang="en-GB" altLang="zh-CN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FDC199E1-DB24-6548-8D83-CFF0FF19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236" y="1977846"/>
            <a:ext cx="27929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6000">
                <a:latin typeface="KaiTi" panose="02010609060101010101" pitchFamily="49" charset="-122"/>
                <a:ea typeface="KaiTi" panose="02010609060101010101" pitchFamily="49" charset="-122"/>
              </a:rPr>
              <a:t> 面包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00C0BFC-E859-5140-BDDD-ED7C994F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21" y="939890"/>
            <a:ext cx="423778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66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B34F6C5B-2D2A-964A-95F1-25404DBA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39" y="4031465"/>
            <a:ext cx="31931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>
                <a:latin typeface="KaiTi" panose="02010609060101010101" pitchFamily="49" charset="-122"/>
                <a:ea typeface="KaiTi" panose="02010609060101010101" pitchFamily="49" charset="-122"/>
              </a:rPr>
              <a:t> 米饭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CDBE583-D6F6-C849-9B05-232A57DA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33600"/>
            <a:ext cx="27929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6000">
                <a:latin typeface="KaiTi" panose="02010609060101010101" pitchFamily="49" charset="-122"/>
                <a:ea typeface="KaiTi" panose="02010609060101010101" pitchFamily="49" charset="-122"/>
              </a:rPr>
              <a:t> 鸡蛋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FB1E7157-4EC0-F541-A998-E02B0A3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97425"/>
            <a:ext cx="32921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>
                <a:latin typeface="KaiTi" panose="02010609060101010101" pitchFamily="49" charset="-122"/>
                <a:ea typeface="KaiTi" panose="02010609060101010101" pitchFamily="49" charset="-122"/>
              </a:rPr>
              <a:t> 面条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51BF64FE-4A3E-814E-B81F-B619295D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672" y="5146496"/>
            <a:ext cx="379135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>
                <a:latin typeface="KaiTi" panose="02010609060101010101" pitchFamily="49" charset="-122"/>
                <a:ea typeface="KaiTi" panose="02010609060101010101" pitchFamily="49" charset="-122"/>
              </a:rPr>
              <a:t>午饭</a:t>
            </a:r>
            <a:endParaRPr lang="en-GB" altLang="zh-CN" sz="72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524DC104-2E65-F04B-A82F-5376780F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924175"/>
            <a:ext cx="1996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 dirty="0">
                <a:latin typeface="KaiTi" panose="02010609060101010101" pitchFamily="49" charset="-122"/>
                <a:ea typeface="KaiTi" panose="02010609060101010101" pitchFamily="49" charset="-122"/>
              </a:rPr>
              <a:t> 吃</a:t>
            </a:r>
            <a:endParaRPr lang="en-GB" altLang="zh-CN" sz="7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439</Words>
  <Application>Microsoft Office PowerPoint</Application>
  <PresentationFormat>On-screen Show (4:3)</PresentationFormat>
  <Paragraphs>120</Paragraphs>
  <Slides>17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DengXian</vt:lpstr>
      <vt:lpstr>DengXian Light</vt:lpstr>
      <vt:lpstr>KaiTi</vt:lpstr>
      <vt:lpstr>KaiTi</vt:lpstr>
      <vt:lpstr>Arial</vt:lpstr>
      <vt:lpstr>Calibri</vt:lpstr>
      <vt:lpstr>Kaiti SC</vt:lpstr>
      <vt:lpstr>汉仪黑荔枝体简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each character at least 5 times: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C. Tatton</cp:lastModifiedBy>
  <cp:revision>1</cp:revision>
  <cp:lastPrinted>2023-04-18T08:30:07Z</cp:lastPrinted>
  <dcterms:created xsi:type="dcterms:W3CDTF">2017-10-17T08:02:24Z</dcterms:created>
  <dcterms:modified xsi:type="dcterms:W3CDTF">2023-04-18T08:55:29Z</dcterms:modified>
</cp:coreProperties>
</file>