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67" r:id="rId4"/>
    <p:sldId id="258" r:id="rId5"/>
    <p:sldId id="268" r:id="rId6"/>
    <p:sldId id="259" r:id="rId7"/>
    <p:sldId id="269" r:id="rId8"/>
    <p:sldId id="260" r:id="rId9"/>
    <p:sldId id="270" r:id="rId10"/>
    <p:sldId id="261" r:id="rId11"/>
    <p:sldId id="271" r:id="rId12"/>
    <p:sldId id="272" r:id="rId13"/>
    <p:sldId id="262" r:id="rId14"/>
    <p:sldId id="273" r:id="rId15"/>
    <p:sldId id="263" r:id="rId16"/>
    <p:sldId id="274" r:id="rId17"/>
    <p:sldId id="264" r:id="rId18"/>
    <p:sldId id="275" r:id="rId19"/>
    <p:sldId id="265" r:id="rId20"/>
    <p:sldId id="276" r:id="rId21"/>
    <p:sldId id="26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3645-DCFE-47FC-8A66-F9A45A422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150" y="1247140"/>
            <a:ext cx="7891760" cy="3450844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D509FA-7BD7-4D45-998F-0E43038F1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1150" y="4818126"/>
            <a:ext cx="7891760" cy="1268984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03A0B2-4A2F-D846-A5E6-FB7CB9A031F7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573F1D-73A7-FB41-BCAD-FC9AA7DEF4F5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FA51C-E4FE-4BF2-A2DD-E32DE57D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449AA12-8195-4182-A7AC-2E7E59DFBDAF}" type="datetimeFigureOut">
              <a:rPr lang="en-US" smtClean="0"/>
              <a:pPr algn="r"/>
              <a:t>4/20/2025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38448-FC2D-4A2F-B7C0-04AC5031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B07C67E-EAD9-47D8-9559-4E091BC0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6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53B0-59B2-4B39-93E0-DCFBB932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525200" cy="15504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C5F7B-98AC-425B-80BD-6C6F3032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2160016"/>
            <a:ext cx="9525200" cy="39261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8C2EE-2433-424A-878C-24514FF5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EFD20-ADE2-40F3-A071-6D1E97F8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7D1D5-5E92-48E1-9475-EC122D3F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FCF945-5CF3-5542-A36A-9CBB738E735E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7D61B-66C5-4341-8F2D-129A9E4D8283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7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7FBCF-6EDB-4883-92D4-612F4D1C5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6380" y="565149"/>
            <a:ext cx="2266530" cy="5611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D2DF8-B588-416F-AA11-9F3A0DDE6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565149"/>
            <a:ext cx="7088929" cy="5611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7B1D-405D-4EE7-9A23-3F21916C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9304-686C-431A-8E7F-D9DD19F4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A240B-DB2E-46ED-8AC6-744B2C1C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275F2C-778B-864A-8379-6D0726B18FDC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0051C8-76B3-384B-BCF1-60BB80301FCD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5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5DD8-8608-4B55-96D8-0AB848C0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CC0B-7B21-422D-937D-FBD49EE93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0EAFA-89BC-43E9-8EB9-B6B3CD1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50944-70C2-487F-A102-58CDFB94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7B7B8-A972-455E-9D8C-9B8026A5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CC95119-6D9D-3542-9E0E-4171B33DC9C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C92F19-7317-314C-81B7-43B8B687F4E4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8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87F2-AA0E-4F0C-9AD6-23530215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150" y="1251674"/>
            <a:ext cx="7891760" cy="2914688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7807-96B8-4061-A845-1287216BF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1150" y="4818126"/>
            <a:ext cx="7891760" cy="12715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AF346-9503-4767-BCB4-84B823E2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605B-A39D-4BEE-B46F-16CF13FA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5834A-942D-410B-A430-43F9E01F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D199D5-C485-D449-9804-F755E0907B51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90D1A7-C550-2540-86C9-EB0FB2EB2E71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FCAD2-C321-4E81-AEBE-696A90E2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0CD1-0E09-4415-911C-0F5B7341D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4425437" cy="39270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63EDD-031A-49CA-9130-067550BD0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8963" y="2160016"/>
            <a:ext cx="4425437" cy="3927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08E79-A0BE-49F3-AE92-7EE5CC78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8B87C-BF1E-47CF-9A4E-FD4BE32C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06E71-46F6-469C-A9CA-E707EBE5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2659F6-6B3B-A545-A45F-FAD238210D47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637F8-15DE-2240-8BF8-D6E57A337B1A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0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B26D-64DE-4314-8BD2-25FD618F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056" y="457200"/>
            <a:ext cx="9521854" cy="1554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77613-5CEE-4B05-A937-CD43EAAA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1057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E4779-3B5A-4993-9C7F-FB19F1633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1056" y="2988998"/>
            <a:ext cx="4425697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1081A-685C-4C18-9AE9-425106A0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7214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80F424-FE3A-4B7D-B60C-7AEA2118A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87214" y="2988998"/>
            <a:ext cx="4425696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4D2A96-CD7D-41BC-BDBE-5E29B7C0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1471D-6DDE-4E56-84E9-48136966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3F451-CF28-4F57-B844-52A665440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1FA03E-7A83-AB41-BB4B-25B04946559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702630-3C98-A142-9D04-1D852974DC2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8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22D7A-4502-49C3-BAFB-6D46F7A2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B67EE-A167-43D1-9C58-7B736CF2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5605B7-599B-450E-9E8D-2A9AE3F3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BD2B1-8C5F-430B-A0F2-CD5281AB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BA877B-B45A-BD48-8FC8-E752E7D7174F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F3343D-2AFA-B544-B40A-315F5EC680B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42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08016-71BA-4CD3-918D-51613F7F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24F46-0425-47C6-9FFB-F69AFFFE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E7A99-1593-4189-A514-8209CC3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15DFD-AB97-AB43-A6C9-2808708C91B4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05BA89-ECA6-2247-ABBB-3C67160202E9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1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933B-3FC6-4B08-9FBE-2DD48307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2" y="455362"/>
            <a:ext cx="4043440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BD4A-4514-4DCE-8F18-914DF3F4E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232" y="565151"/>
            <a:ext cx="5358384" cy="552196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18C85-0675-4202-B796-352766854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2" y="2039874"/>
            <a:ext cx="4043440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079E5-F934-4D04-866F-F7CB5B0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5FC94-7915-439A-B937-F02D1BB0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69B19-4156-4584-B1DC-4F42F200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1B6031-8ABE-F648-8E05-3D08D0D54B53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ABD855-35E6-BE4F-8B03-FD12DDB32E10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93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E1F3B-090C-4BB5-84BE-8ED0FC5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1" y="455362"/>
            <a:ext cx="4043436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7C49E-9426-4B24-B2A7-C54B89DA6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1232" y="565150"/>
            <a:ext cx="5355607" cy="5522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7F011-0A5F-44E9-88CD-C95A3335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1" y="2039874"/>
            <a:ext cx="4043436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21C85-27BB-4533-A21B-C379FE03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18850-01F1-4247-9BFD-1DDC5DDD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365A9-4C28-480F-B370-2DFF234B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0EAFF3-0A84-F84B-90E4-A596F00B3DC2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92559-3C15-B249-93C9-B0F7E9E5DDD8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4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7ACD69-D2F4-4938-B590-C414049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62BD4-BA0F-4CA4-BAE3-DF2B5087C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710" y="2160016"/>
            <a:ext cx="9486690" cy="392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B2FEE-249E-42F1-94D8-A8C0759E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18632" y="6292850"/>
            <a:ext cx="30942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AA12-8195-4182-A7AC-2E7E59DFBDAF}" type="datetimeFigureOut">
              <a:rPr lang="en-US" smtClean="0"/>
              <a:pPr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C617-A890-4920-83B0-143C03349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7711" y="62928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B4F1-B06B-4BBE-BFFF-C0B386E24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574" y="6292850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C975-2FD7-44A5-9E78-ECBA461560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810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1C6893-BECC-94EC-E6C6-20C1955E1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0387" y="1247140"/>
            <a:ext cx="5657899" cy="3450844"/>
          </a:xfrm>
        </p:spPr>
        <p:txBody>
          <a:bodyPr>
            <a:normAutofit/>
          </a:bodyPr>
          <a:lstStyle/>
          <a:p>
            <a:r>
              <a:rPr lang="en-GB" dirty="0"/>
              <a:t>Let’s Play…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59CD30-928E-5B7C-891B-78609D0EF1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0387" y="4818126"/>
            <a:ext cx="5657899" cy="1268984"/>
          </a:xfrm>
        </p:spPr>
        <p:txBody>
          <a:bodyPr>
            <a:normAutofit/>
          </a:bodyPr>
          <a:lstStyle/>
          <a:p>
            <a:r>
              <a:rPr lang="en-GB"/>
              <a:t>Guess the Medieval punishment!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091335-EC72-C7B8-141D-09B12C9C4C9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570" r="42743" b="-1"/>
          <a:stretch/>
        </p:blipFill>
        <p:spPr>
          <a:xfrm>
            <a:off x="1778" y="10"/>
            <a:ext cx="5104833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21C8291-E3D5-4240-8FF4-E5213CBCC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B44AFE-C181-7047-8CC9-CA00BD385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026" name="Picture 2" descr="Pillory | Definition, History, &amp; Examples | Britannica">
            <a:extLst>
              <a:ext uri="{FF2B5EF4-FFF2-40B4-BE49-F238E27FC236}">
                <a16:creationId xmlns:a16="http://schemas.microsoft.com/office/drawing/2014/main" id="{190C802D-D77A-A75E-A212-B2379EDD3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706" y="2345154"/>
            <a:ext cx="5657899" cy="3256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462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7B9B6-B732-7DC2-E75A-5487AE595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Jack, a poor man with no job, was caught begging in the town.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7727B-F76A-B6B4-D9D8-EC3038191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843070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Which punishment do you think was given?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Choose from your sheet.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BEC231-D6D6-29B2-46F6-E86BE7431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06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E18781-2899-D277-2DE4-C29864084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5D1D-76BF-13F9-B939-50FB9649C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Jack, a poor man with no job, was caught begging in the town.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59DDD-8DE5-43F9-B354-E2F590F11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843070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Which punishment do you think was given?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Choose from your sheet.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57CE3-83B1-A87A-057B-D9CD43E87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489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AD16E2-2748-9C71-EAD0-6F649D18DC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9D48D-5851-54F9-0333-43E4BCF8D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Jack, a poor man with no job, was caught begging in the town.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464D4-E27E-2481-CA48-7506BE520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843070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ANSWER: Whipping or fines.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079D79-F9F2-F282-5CF9-FDFA6A2EFD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15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C304D-EC99-CFBD-EEC3-F6A7D2B67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Emma was found to be poaching deer on the lord’s land.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59F0A-03D5-8991-6DB4-8A75330EC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693169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Which punishment do you think was given?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Choose from your sheet.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8A2393-D857-20B7-1155-40A6857A0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94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EA3A88-45F2-7C3C-2582-276F68F1AA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87232-AF3E-5D54-A170-87EC089D2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Emma was found to be poaching deer on the lord’s land.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C722A-DDA6-445D-CBDB-FC49D0B5A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693169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ANSWER: Amputation or Hanging – poaching was a serious crime!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E21961-3AE4-6DFD-6E98-AB46913BD5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866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64ADA-9F60-2621-2763-586FB4305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Luke refused to go to church and spoke out against the Church.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9ACBB-1360-D0FD-2854-0C7375515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948001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Which punishment do you think was given?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Choose from your sheet.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18384F-2179-8818-B2F4-1F56838F66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563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9D8FC-9729-3788-E504-DCCC1DADD6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8E971-D0BD-AB6B-6C71-5784F1E3D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Luke refused to go to church and spoke out against the Church.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E3247-58FE-4C27-1721-287AC26CB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948001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ANSWER: Burning at the stake.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B822FA-78A1-0EEC-A058-E7EE6A8CA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70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9C9A7-83F8-4FE3-F9AD-9599E3A2D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Megan broke into a merchant’s house and stole silver coins.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9075D-EB69-C59E-6FCE-800CF08B8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798100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Which punishment do you think was given?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Choose from your sheet.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800019-1A84-91AE-EBC4-247B1F0D0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22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3699B-832F-1B26-7264-9BD30B307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79E94-C657-670D-0AD0-7219752AC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Megan broke into a merchant’s house and stole silver coins.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A6DD4-CEC3-9E6D-247C-0ED5D85D3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798100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ANSWER: Hanging – burglary was seen as a very serious crime!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E7B0E3-8AD9-8F1F-2873-7434BEB15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496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BB1F8-3D6B-92C9-4529-460599F4C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Henry, a servant, ran away from his master without permission.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8F869-EA32-3EDC-A692-9297D6306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903031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Which punishment do you think was given?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Choose from your sheet.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E51F1B-A556-260D-B0A8-02C53E7E4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658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1638B-C0CD-1254-C16C-1E8A6262A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Tom the Farmer stole a chicken from the market.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5D8FC-A3CE-6E88-7A3C-C924B9036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723149" cy="3926152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800" b="1" dirty="0"/>
              <a:t>Which punishment do you think was given?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Choose from your sheet.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83D282-7189-C505-A91B-3D3B5CAE2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393027"/>
            <a:ext cx="3150753" cy="526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910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19162-773F-A180-8D66-5129745926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37FCA-83F0-9A1A-BC7B-EA5422424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Henry, a servant, ran away from his master without permission.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A26E7-4443-FDCF-DBFC-CE8513A23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903031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ANSWER: Public shaming.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D2BADB-CA8C-FC3F-66FA-3CC2B93C1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0764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B4D02-890B-B7E5-22B4-7D3F2511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Lilly lied in court while giving evidence about a neighbour.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CF2FB-92EF-D43D-34B6-AA504A6FA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858060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Which punishment do you think was given?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Choose from your sheet.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DB663E-D25D-6C59-323E-76B0925A6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390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2A36AE-AA94-3657-F577-6ACBAADBFB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E7EEA-F248-2ABC-7595-092425387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Lilly lied in court while giving evidence about a neighbour.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3920A-3FAD-5C5A-33B2-792D3868E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858060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/>
              <a:t>ANSWER: Branding.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131824-72F1-D83C-DC1B-630A5D559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481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233E6-9738-7457-88A6-13639A3CB2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F9858-8CCE-2C49-42A2-8F220A304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Tom the Farmer stole a chicken from the market.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6026E-CF31-B48D-9416-CCE50D6D4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723149" cy="3926152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800" b="1" dirty="0"/>
              <a:t>ANSWER: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935207-BBE6-44CD-96AB-11457CEB2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393027"/>
            <a:ext cx="3150753" cy="526806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98B0C35-99AF-AFC6-116D-798ADA049506}"/>
              </a:ext>
            </a:extLst>
          </p:cNvPr>
          <p:cNvGraphicFramePr>
            <a:graphicFrameLocks noGrp="1"/>
          </p:cNvGraphicFramePr>
          <p:nvPr/>
        </p:nvGraphicFramePr>
        <p:xfrm>
          <a:off x="1587500" y="3940651"/>
          <a:ext cx="9486900" cy="365760"/>
        </p:xfrm>
        <a:graphic>
          <a:graphicData uri="http://schemas.openxmlformats.org/drawingml/2006/table">
            <a:tbl>
              <a:tblPr/>
              <a:tblGrid>
                <a:gridCol w="9486900">
                  <a:extLst>
                    <a:ext uri="{9D8B030D-6E8A-4147-A177-3AD203B41FA5}">
                      <a16:colId xmlns:a16="http://schemas.microsoft.com/office/drawing/2014/main" val="34233257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1753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D9A6D44-1A10-636F-3A34-6F7BFE1DAA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34070"/>
              </p:ext>
            </p:extLst>
          </p:nvPr>
        </p:nvGraphicFramePr>
        <p:xfrm>
          <a:off x="1587500" y="3940651"/>
          <a:ext cx="5068133" cy="822960"/>
        </p:xfrm>
        <a:graphic>
          <a:graphicData uri="http://schemas.openxmlformats.org/drawingml/2006/table">
            <a:tbl>
              <a:tblPr/>
              <a:tblGrid>
                <a:gridCol w="5068133">
                  <a:extLst>
                    <a:ext uri="{9D8B030D-6E8A-4147-A177-3AD203B41FA5}">
                      <a16:colId xmlns:a16="http://schemas.microsoft.com/office/drawing/2014/main" val="13533655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2400" b="1" dirty="0"/>
                        <a:t>Whipping</a:t>
                      </a:r>
                      <a:r>
                        <a:rPr lang="en-GB" sz="2400" dirty="0"/>
                        <a:t> or </a:t>
                      </a:r>
                      <a:r>
                        <a:rPr lang="en-GB" sz="2400" b="1" dirty="0"/>
                        <a:t>Stocks or pillory</a:t>
                      </a:r>
                      <a:r>
                        <a:rPr lang="en-GB" sz="2400" dirty="0"/>
                        <a:t> </a:t>
                      </a:r>
                      <a:r>
                        <a:rPr lang="en-GB" sz="2400" i="1" dirty="0"/>
                        <a:t>(both were used for petty theft)</a:t>
                      </a:r>
                      <a:endParaRPr lang="en-GB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1591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74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6DAB8-D8F8-09F4-2155-AF00FCB6D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Alice was caught gossiping and spreading lies about her neighbour.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F328A-2C00-9F39-3554-06286ABAA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89996"/>
            <a:ext cx="4768120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Which punishment do you think was given?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Choose from your sheet.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602C6F-3627-640F-429D-CA5CF4CC4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256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79A871-4753-0CCE-6AC3-A141CAFFE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A4B40-319D-BDD4-5E1C-CAE08B780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Alice was caught gossiping and spreading lies about her neighbour.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B0E06-A626-E034-6BE4-31406FD19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89996"/>
            <a:ext cx="4768120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ANSWER: Ducking Stool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B6F6CA-8A74-24BF-859A-71BF20B245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27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625AB-CEE8-F4BB-76CE-BEA5EC97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William murdered another man during a fight over land.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9252E-8D49-23F4-E08A-6D1BDC724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783110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Which punishment do you think was given?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Choose from your sheet.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793359-9EE7-6177-CF08-9270218F9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079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1AB1A9-E5F6-B78D-A35B-465638977C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8BA6D-8F02-735C-4054-9A6E262F4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William murdered another man during a fight over land.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3C5AE-FB8E-5FF6-B2B7-9A19C5E65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783110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ANSWER: Hanging.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F20CE5-7E75-311C-0A4D-3BF7562EA4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501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4928C-1058-5C45-1E8D-6F8E234E0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Sarah was accused of being a witch by her village.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0E855-15F7-27CD-5770-258C3DB73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708159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Which punishment do you think was given?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Choose from your sheet.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66BE45-B365-9086-7F7A-4A6E247EE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599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064FA6-0CF9-2170-CBC3-3334EA5C92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CCAEB-AB2F-F854-40FA-6AE20481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Sarah was accused of being a witch by her village.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D3EE9-770B-7EEC-D5BC-1AEDA04B4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60016"/>
            <a:ext cx="4708159" cy="3926152"/>
          </a:xfrm>
        </p:spPr>
        <p:txBody>
          <a:bodyPr/>
          <a:lstStyle/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r>
              <a:rPr lang="en-GB" sz="2400" b="1" dirty="0"/>
              <a:t>ANSWER: Burning at the Stake.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5D32BE-8ED3-4793-317E-3516F076C1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428" y="1873769"/>
            <a:ext cx="2863227" cy="478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913256"/>
      </p:ext>
    </p:extLst>
  </p:cSld>
  <p:clrMapOvr>
    <a:masterClrMapping/>
  </p:clrMapOvr>
</p:sld>
</file>

<file path=ppt/theme/theme1.xml><?xml version="1.0" encoding="utf-8"?>
<a:theme xmlns:a="http://schemas.openxmlformats.org/drawingml/2006/main" name="InterweaveVTI">
  <a:themeElements>
    <a:clrScheme name="Interweave-R1">
      <a:dk1>
        <a:srgbClr val="000000"/>
      </a:dk1>
      <a:lt1>
        <a:srgbClr val="FFFFFF"/>
      </a:lt1>
      <a:dk2>
        <a:srgbClr val="292C2D"/>
      </a:dk2>
      <a:lt2>
        <a:srgbClr val="DDDEDD"/>
      </a:lt2>
      <a:accent1>
        <a:srgbClr val="0BA5E8"/>
      </a:accent1>
      <a:accent2>
        <a:srgbClr val="5066E1"/>
      </a:accent2>
      <a:accent3>
        <a:srgbClr val="894EC0"/>
      </a:accent3>
      <a:accent4>
        <a:srgbClr val="E54196"/>
      </a:accent4>
      <a:accent5>
        <a:srgbClr val="BE4449"/>
      </a:accent5>
      <a:accent6>
        <a:srgbClr val="F55822"/>
      </a:accent6>
      <a:hlink>
        <a:srgbClr val="C22DD8"/>
      </a:hlink>
      <a:folHlink>
        <a:srgbClr val="737F82"/>
      </a:folHlink>
    </a:clrScheme>
    <a:fontScheme name="Interweave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weaveVTI" id="{2A5AE21D-FC75-4AD0-BC12-FA563BC24905}" vid="{9A4A41B8-EB69-44BB-8E15-B517E25CF8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480</Words>
  <Application>Microsoft Office PowerPoint</Application>
  <PresentationFormat>Widescreen</PresentationFormat>
  <Paragraphs>92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Neue Haas Grotesk Text Pro</vt:lpstr>
      <vt:lpstr>InterweaveVTI</vt:lpstr>
      <vt:lpstr>Let’s Play…</vt:lpstr>
      <vt:lpstr>Tom the Farmer stole a chicken from the market.</vt:lpstr>
      <vt:lpstr>Tom the Farmer stole a chicken from the market.</vt:lpstr>
      <vt:lpstr>Alice was caught gossiping and spreading lies about her neighbour.</vt:lpstr>
      <vt:lpstr>Alice was caught gossiping and spreading lies about her neighbour.</vt:lpstr>
      <vt:lpstr>William murdered another man during a fight over land.</vt:lpstr>
      <vt:lpstr>William murdered another man during a fight over land.</vt:lpstr>
      <vt:lpstr>Sarah was accused of being a witch by her village.</vt:lpstr>
      <vt:lpstr>Sarah was accused of being a witch by her village.</vt:lpstr>
      <vt:lpstr>Jack, a poor man with no job, was caught begging in the town.</vt:lpstr>
      <vt:lpstr>Jack, a poor man with no job, was caught begging in the town.</vt:lpstr>
      <vt:lpstr>Jack, a poor man with no job, was caught begging in the town.</vt:lpstr>
      <vt:lpstr>Emma was found to be poaching deer on the lord’s land.</vt:lpstr>
      <vt:lpstr>Emma was found to be poaching deer on the lord’s land.</vt:lpstr>
      <vt:lpstr>Luke refused to go to church and spoke out against the Church.</vt:lpstr>
      <vt:lpstr>Luke refused to go to church and spoke out against the Church.</vt:lpstr>
      <vt:lpstr>Megan broke into a merchant’s house and stole silver coins.</vt:lpstr>
      <vt:lpstr>Megan broke into a merchant’s house and stole silver coins.</vt:lpstr>
      <vt:lpstr>Henry, a servant, ran away from his master without permission.</vt:lpstr>
      <vt:lpstr>Henry, a servant, ran away from his master without permission.</vt:lpstr>
      <vt:lpstr>Lilly lied in court while giving evidence about a neighbour.</vt:lpstr>
      <vt:lpstr>Lilly lied in court while giving evidence about a neighbour.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E. McKain</dc:creator>
  <cp:lastModifiedBy>E. McKain</cp:lastModifiedBy>
  <cp:revision>1</cp:revision>
  <dcterms:created xsi:type="dcterms:W3CDTF">2025-04-20T16:40:47Z</dcterms:created>
  <dcterms:modified xsi:type="dcterms:W3CDTF">2025-04-20T16:54:26Z</dcterms:modified>
</cp:coreProperties>
</file>