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1" r:id="rId11"/>
    <p:sldId id="271" r:id="rId12"/>
    <p:sldId id="272" r:id="rId13"/>
    <p:sldId id="262" r:id="rId14"/>
    <p:sldId id="273" r:id="rId15"/>
    <p:sldId id="263" r:id="rId16"/>
    <p:sldId id="274" r:id="rId17"/>
    <p:sldId id="264" r:id="rId18"/>
    <p:sldId id="275" r:id="rId19"/>
    <p:sldId id="265" r:id="rId20"/>
    <p:sldId id="276" r:id="rId21"/>
    <p:sldId id="26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5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8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4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9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81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C6893-BECC-94EC-E6C6-20C1955E1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0387" y="1247140"/>
            <a:ext cx="5657899" cy="3450844"/>
          </a:xfrm>
        </p:spPr>
        <p:txBody>
          <a:bodyPr>
            <a:normAutofit/>
          </a:bodyPr>
          <a:lstStyle/>
          <a:p>
            <a:r>
              <a:rPr lang="en-GB" dirty="0"/>
              <a:t>Let’s Play…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9CD30-928E-5B7C-891B-78609D0EF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0387" y="4818126"/>
            <a:ext cx="5657899" cy="1268984"/>
          </a:xfrm>
        </p:spPr>
        <p:txBody>
          <a:bodyPr>
            <a:normAutofit/>
          </a:bodyPr>
          <a:lstStyle/>
          <a:p>
            <a:r>
              <a:rPr lang="en-GB"/>
              <a:t>Guess the Medieval punishment!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91335-EC72-C7B8-141D-09B12C9C4C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70" r="42743" b="-1"/>
          <a:stretch/>
        </p:blipFill>
        <p:spPr>
          <a:xfrm>
            <a:off x="1778" y="10"/>
            <a:ext cx="5104833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026" name="Picture 2" descr="Pillory | Definition, History, &amp; Examples | Britannica">
            <a:extLst>
              <a:ext uri="{FF2B5EF4-FFF2-40B4-BE49-F238E27FC236}">
                <a16:creationId xmlns:a16="http://schemas.microsoft.com/office/drawing/2014/main" id="{190C802D-D77A-A75E-A212-B2379EDD3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706" y="2345154"/>
            <a:ext cx="5657899" cy="325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46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B9B6-B732-7DC2-E75A-5487AE59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Jack, a poor man with no job, was caught begging in the town.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727B-F76A-B6B4-D9D8-EC3038191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84307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BEC231-D6D6-29B2-46F6-E86BE7431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18781-2899-D277-2DE4-C29864084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5D1D-76BF-13F9-B939-50FB9649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Jack, a poor man with no job, was caught begging in the town.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59DDD-8DE5-43F9-B354-E2F590F11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84307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57CE3-83B1-A87A-057B-D9CD43E87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8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AD16E2-2748-9C71-EAD0-6F649D18D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9D48D-5851-54F9-0333-43E4BCF8D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Jack, a poor man with no job, was caught begging in the town.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464D4-E27E-2481-CA48-7506BE520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84307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Whipping or fines.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79D79-F9F2-F282-5CF9-FDFA6A2EF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304D-EC99-CFBD-EEC3-F6A7D2B6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Emma was found to be poaching deer on the lord’s land.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9F0A-03D5-8991-6DB4-8A75330EC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693169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A2393-D857-20B7-1155-40A6857A0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4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EA3A88-45F2-7C3C-2582-276F68F1A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7232-AF3E-5D54-A170-87EC089D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Emma was found to be poaching deer on the lord’s land.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722A-DDA6-445D-CBDB-FC49D0B5A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693169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Amputation or Hanging – poaching was a serious crime!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E21961-3AE4-6DFD-6E98-AB46913BD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6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4ADA-9F60-2621-2763-586FB430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Luke refused to go to church and spoke out against the Church.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ACBB-1360-D0FD-2854-0C7375515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948001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18384F-2179-8818-B2F4-1F56838F6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63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9D8FC-9729-3788-E504-DCCC1DADD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E971-D0BD-AB6B-6C71-5784F1E3D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Luke refused to go to church and spoke out against the Church.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E3247-58FE-4C27-1721-287AC26CB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948001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Burning at the stake.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B822FA-78A1-0EEC-A058-E7EE6A8CA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0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9C9A7-83F8-4FE3-F9AD-9599E3A2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Megan broke into a merchant’s house and stole silver coins.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075D-EB69-C59E-6FCE-800CF08B8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9810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00019-1A84-91AE-EBC4-247B1F0D0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2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3699B-832F-1B26-7264-9BD30B307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9E94-C657-670D-0AD0-7219752A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Megan broke into a merchant’s house and stole silver coins.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A6DD4-CEC3-9E6D-247C-0ED5D85D3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9810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Hanging – burglary was seen as a very serious crime!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E7B0E3-8AD9-8F1F-2873-7434BEB15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96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B1F8-3D6B-92C9-4529-460599F4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Henry, a servant, ran away from his master without permission.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8F869-EA32-3EDC-A692-9297D630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903031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E51F1B-A556-260D-B0A8-02C53E7E4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5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638B-C0CD-1254-C16C-1E8A6262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Tom the Farmer stole a chicken from the market.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5D8FC-A3CE-6E88-7A3C-C924B9036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23149" cy="392615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83D282-7189-C505-A91B-3D3B5CAE2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393027"/>
            <a:ext cx="3150753" cy="52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10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19162-773F-A180-8D66-512974592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7FCA-83F0-9A1A-BC7B-EA542242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Henry, a servant, ran away from his master without permission.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26E7-4443-FDCF-DBFC-CE8513A23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903031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Public shaming.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2BADB-CA8C-FC3F-66FA-3CC2B93C1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76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4D02-890B-B7E5-22B4-7D3F2511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Lilly lied in court while giving evidence about a neighbour.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F2FB-92EF-D43D-34B6-AA504A6FA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85806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B663E-D25D-6C59-323E-76B0925A6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90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A36AE-AA94-3657-F577-6ACBAADBFB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7EEA-F248-2ABC-7595-09242538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Lilly lied in court while giving evidence about a neighbour.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3920A-3FAD-5C5A-33B2-792D3868E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85806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/>
              <a:t>ANSWER: Branding.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131824-72F1-D83C-DC1B-630A5D559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8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233E6-9738-7457-88A6-13639A3CB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9858-8CCE-2C49-42A2-8F220A304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Tom the Farmer stole a chicken from the market.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6026E-CF31-B48D-9416-CCE50D6D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23149" cy="392615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/>
              <a:t>ANSWER: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935207-BBE6-44CD-96AB-11457CEB2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393027"/>
            <a:ext cx="3150753" cy="526806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8B0C35-99AF-AFC6-116D-798ADA049506}"/>
              </a:ext>
            </a:extLst>
          </p:cNvPr>
          <p:cNvGraphicFramePr>
            <a:graphicFrameLocks noGrp="1"/>
          </p:cNvGraphicFramePr>
          <p:nvPr/>
        </p:nvGraphicFramePr>
        <p:xfrm>
          <a:off x="1587500" y="3940651"/>
          <a:ext cx="9486900" cy="365760"/>
        </p:xfrm>
        <a:graphic>
          <a:graphicData uri="http://schemas.openxmlformats.org/drawingml/2006/table">
            <a:tbl>
              <a:tblPr/>
              <a:tblGrid>
                <a:gridCol w="9486900">
                  <a:extLst>
                    <a:ext uri="{9D8B030D-6E8A-4147-A177-3AD203B41FA5}">
                      <a16:colId xmlns:a16="http://schemas.microsoft.com/office/drawing/2014/main" val="3423325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1753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D9A6D44-1A10-636F-3A34-6F7BFE1DA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4070"/>
              </p:ext>
            </p:extLst>
          </p:nvPr>
        </p:nvGraphicFramePr>
        <p:xfrm>
          <a:off x="1587500" y="3940651"/>
          <a:ext cx="5068133" cy="822960"/>
        </p:xfrm>
        <a:graphic>
          <a:graphicData uri="http://schemas.openxmlformats.org/drawingml/2006/table">
            <a:tbl>
              <a:tblPr/>
              <a:tblGrid>
                <a:gridCol w="5068133">
                  <a:extLst>
                    <a:ext uri="{9D8B030D-6E8A-4147-A177-3AD203B41FA5}">
                      <a16:colId xmlns:a16="http://schemas.microsoft.com/office/drawing/2014/main" val="1353365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1" dirty="0"/>
                        <a:t>Whipping</a:t>
                      </a:r>
                      <a:r>
                        <a:rPr lang="en-GB" sz="2400" dirty="0"/>
                        <a:t> or </a:t>
                      </a:r>
                      <a:r>
                        <a:rPr lang="en-GB" sz="2400" b="1" dirty="0"/>
                        <a:t>Stocks or pillory</a:t>
                      </a:r>
                      <a:r>
                        <a:rPr lang="en-GB" sz="2400" dirty="0"/>
                        <a:t> </a:t>
                      </a:r>
                      <a:r>
                        <a:rPr lang="en-GB" sz="2400" i="1" dirty="0"/>
                        <a:t>(both were used for petty theft)</a:t>
                      </a:r>
                      <a:endParaRPr lang="en-GB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59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74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6DAB8-D8F8-09F4-2155-AF00FCB6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Alice was caught gossiping and spreading lies about her neighbour.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F328A-2C00-9F39-3554-06286ABA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89996"/>
            <a:ext cx="476812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Choose from your sheet.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602C6F-3627-640F-429D-CA5CF4CC4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5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79A871-4753-0CCE-6AC3-A141CAFFE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4B40-319D-BDD4-5E1C-CAE08B78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Alice was caught gossiping and spreading lies about her neighbour.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B0E06-A626-E034-6BE4-31406FD19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89996"/>
            <a:ext cx="476812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Ducking Stool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B6F6CA-8A74-24BF-859A-71BF20B24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2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625AB-CEE8-F4BB-76CE-BEA5EC97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William murdered another man during a fight over land.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9252E-8D49-23F4-E08A-6D1BDC724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8311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793359-9EE7-6177-CF08-9270218F9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7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1AB1A9-E5F6-B78D-A35B-465638977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BA6D-8F02-735C-4054-9A6E262F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William murdered another man during a fight over land.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3C5AE-FB8E-5FF6-B2B7-9A19C5E65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83110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Hanging.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20CE5-7E75-311C-0A4D-3BF7562EA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0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928C-1058-5C45-1E8D-6F8E234E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Sarah was accused of being a witch by her village.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0E855-15F7-27CD-5770-258C3DB7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08159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Which punishment do you think was given?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from your sheet.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66BE45-B365-9086-7F7A-4A6E247E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9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64FA6-0CF9-2170-CBC3-3334EA5C9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CAEB-AB2F-F854-40FA-6AE20481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Sarah was accused of being a witch by her village.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3EE9-770B-7EEC-D5BC-1AEDA04B4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160016"/>
            <a:ext cx="4708159" cy="3926152"/>
          </a:xfrm>
        </p:spPr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ANSWER: Burning at the Stake.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5D32BE-8ED3-4793-317E-3516F076C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28" y="1873769"/>
            <a:ext cx="2863227" cy="478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13256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Interweave-R1">
      <a:dk1>
        <a:srgbClr val="000000"/>
      </a:dk1>
      <a:lt1>
        <a:srgbClr val="FFFFFF"/>
      </a:lt1>
      <a:dk2>
        <a:srgbClr val="292C2D"/>
      </a:dk2>
      <a:lt2>
        <a:srgbClr val="DDDEDD"/>
      </a:lt2>
      <a:accent1>
        <a:srgbClr val="0BA5E8"/>
      </a:accent1>
      <a:accent2>
        <a:srgbClr val="5066E1"/>
      </a:accent2>
      <a:accent3>
        <a:srgbClr val="894EC0"/>
      </a:accent3>
      <a:accent4>
        <a:srgbClr val="E54196"/>
      </a:accent4>
      <a:accent5>
        <a:srgbClr val="BE4449"/>
      </a:accent5>
      <a:accent6>
        <a:srgbClr val="F55822"/>
      </a:accent6>
      <a:hlink>
        <a:srgbClr val="C22DD8"/>
      </a:hlink>
      <a:folHlink>
        <a:srgbClr val="737F82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480</Words>
  <Application>Microsoft Office PowerPoint</Application>
  <PresentationFormat>Widescreen</PresentationFormat>
  <Paragraphs>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Neue Haas Grotesk Text Pro</vt:lpstr>
      <vt:lpstr>InterweaveVTI</vt:lpstr>
      <vt:lpstr>Let’s Play…</vt:lpstr>
      <vt:lpstr>Tom the Farmer stole a chicken from the market.</vt:lpstr>
      <vt:lpstr>Tom the Farmer stole a chicken from the market.</vt:lpstr>
      <vt:lpstr>Alice was caught gossiping and spreading lies about her neighbour.</vt:lpstr>
      <vt:lpstr>Alice was caught gossiping and spreading lies about her neighbour.</vt:lpstr>
      <vt:lpstr>William murdered another man during a fight over land.</vt:lpstr>
      <vt:lpstr>William murdered another man during a fight over land.</vt:lpstr>
      <vt:lpstr>Sarah was accused of being a witch by her village.</vt:lpstr>
      <vt:lpstr>Sarah was accused of being a witch by her village.</vt:lpstr>
      <vt:lpstr>Jack, a poor man with no job, was caught begging in the town.</vt:lpstr>
      <vt:lpstr>Jack, a poor man with no job, was caught begging in the town.</vt:lpstr>
      <vt:lpstr>Jack, a poor man with no job, was caught begging in the town.</vt:lpstr>
      <vt:lpstr>Emma was found to be poaching deer on the lord’s land.</vt:lpstr>
      <vt:lpstr>Emma was found to be poaching deer on the lord’s land.</vt:lpstr>
      <vt:lpstr>Luke refused to go to church and spoke out against the Church.</vt:lpstr>
      <vt:lpstr>Luke refused to go to church and spoke out against the Church.</vt:lpstr>
      <vt:lpstr>Megan broke into a merchant’s house and stole silver coins.</vt:lpstr>
      <vt:lpstr>Megan broke into a merchant’s house and stole silver coins.</vt:lpstr>
      <vt:lpstr>Henry, a servant, ran away from his master without permission.</vt:lpstr>
      <vt:lpstr>Henry, a servant, ran away from his master without permission.</vt:lpstr>
      <vt:lpstr>Lilly lied in court while giving evidence about a neighbour.</vt:lpstr>
      <vt:lpstr>Lilly lied in court while giving evidence about a neighbour.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E. McKain</dc:creator>
  <cp:lastModifiedBy>E. McKain</cp:lastModifiedBy>
  <cp:revision>1</cp:revision>
  <dcterms:created xsi:type="dcterms:W3CDTF">2025-04-20T16:40:47Z</dcterms:created>
  <dcterms:modified xsi:type="dcterms:W3CDTF">2025-04-20T16:54:26Z</dcterms:modified>
</cp:coreProperties>
</file>