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6" r:id="rId3"/>
    <p:sldId id="269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3" autoAdjust="0"/>
    <p:restoredTop sz="94660"/>
  </p:normalViewPr>
  <p:slideViewPr>
    <p:cSldViewPr snapToGrid="0">
      <p:cViewPr varScale="1">
        <p:scale>
          <a:sx n="84" d="100"/>
          <a:sy n="84" d="100"/>
        </p:scale>
        <p:origin x="-9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96576-5823-43D1-8059-DAF8AC4D7910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70B81-085D-403D-A523-10F8243EF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0B81-085D-403D-A523-10F8243EFD0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13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561B-EC3D-419A-A3FC-BF82488B503F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3FD7-432D-4272-83D6-5BFC6BE8F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36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561B-EC3D-419A-A3FC-BF82488B503F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3FD7-432D-4272-83D6-5BFC6BE8F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15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561B-EC3D-419A-A3FC-BF82488B503F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3FD7-432D-4272-83D6-5BFC6BE8F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133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561B-EC3D-419A-A3FC-BF82488B503F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3FD7-432D-4272-83D6-5BFC6BE8F67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5028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561B-EC3D-419A-A3FC-BF82488B503F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3FD7-432D-4272-83D6-5BFC6BE8F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247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561B-EC3D-419A-A3FC-BF82488B503F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3FD7-432D-4272-83D6-5BFC6BE8F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770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561B-EC3D-419A-A3FC-BF82488B503F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3FD7-432D-4272-83D6-5BFC6BE8F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288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561B-EC3D-419A-A3FC-BF82488B503F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3FD7-432D-4272-83D6-5BFC6BE8F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683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561B-EC3D-419A-A3FC-BF82488B503F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3FD7-432D-4272-83D6-5BFC6BE8F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18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561B-EC3D-419A-A3FC-BF82488B503F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3FD7-432D-4272-83D6-5BFC6BE8F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2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561B-EC3D-419A-A3FC-BF82488B503F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3FD7-432D-4272-83D6-5BFC6BE8F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21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561B-EC3D-419A-A3FC-BF82488B503F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3FD7-432D-4272-83D6-5BFC6BE8F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57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561B-EC3D-419A-A3FC-BF82488B503F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3FD7-432D-4272-83D6-5BFC6BE8F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88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561B-EC3D-419A-A3FC-BF82488B503F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3FD7-432D-4272-83D6-5BFC6BE8F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02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561B-EC3D-419A-A3FC-BF82488B503F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3FD7-432D-4272-83D6-5BFC6BE8F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3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561B-EC3D-419A-A3FC-BF82488B503F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3FD7-432D-4272-83D6-5BFC6BE8F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13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561B-EC3D-419A-A3FC-BF82488B503F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3FD7-432D-4272-83D6-5BFC6BE8F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48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77B561B-EC3D-419A-A3FC-BF82488B503F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13FD7-432D-4272-83D6-5BFC6BE8F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951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poHQ2h00ZA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google.co.uk/search?biw=1366&amp;bih=641&amp;q=ceres+organisation&amp;stick=H4sIAAAAAAAAAONgecTYzswt8PLHPWGpv0yT1py8xviNiYsrOCO_3DWvJLOkUug5ExcblCnDxSvFqZ-rb5BsVmyRq8Egxc2F4EptYbJiTU4tSi0O4tVP1zc0TEo2MzRLN7IM4gZxjYyMkpPL8hByJYXpuRUwbnmaWXZWgQWcm1JZklJchuCWZVUUFyG4xcl5pgUIbnlBcnxZEBfIKUZlleXZebnPWQ9YVQlyoTpEgrGKnwvZMUABJDVgByELQR2FIgRxGKoQ2HGoQmAHogqBHQkU4uNCcqgEoxIHB4MAowSDAisPAOKcsJ-NAQAA&amp;sa=X&amp;sqi=2&amp;ved=0ahUKEwj77OqwgsjKAhWBPRoKHXjxDZQQ6RMIrwEwHQ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ad_uCFISRc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UZ2tfr1bsU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KZ1kvIUF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3003" y="820003"/>
            <a:ext cx="8825658" cy="3329581"/>
          </a:xfrm>
        </p:spPr>
        <p:txBody>
          <a:bodyPr/>
          <a:lstStyle/>
          <a:p>
            <a:r>
              <a:rPr lang="en-GB" u="sng" dirty="0" smtClean="0"/>
              <a:t>The universe 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06034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8167" y="668740"/>
            <a:ext cx="3289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 smtClean="0"/>
              <a:t>Saturn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7421" y="1949550"/>
            <a:ext cx="3070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Radius: 58,232 km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239" y="2635127"/>
            <a:ext cx="418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Distance from sun: 1.433 billion km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239" y="3320704"/>
            <a:ext cx="440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Mass: 5.683x 10^26 kg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-6824" y="4052345"/>
            <a:ext cx="432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Orbital period: 29 years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737922"/>
            <a:ext cx="5513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Length of day: 0d 10h 39m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2" y="1683973"/>
            <a:ext cx="6774337" cy="473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8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0179" y="682388"/>
            <a:ext cx="320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Uranus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63773" y="1974051"/>
            <a:ext cx="406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Radius: 25,362 km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6478" y="2751973"/>
            <a:ext cx="3957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Distance from sun: 2.877 billion km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36478" y="3511861"/>
            <a:ext cx="390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Mass: 8.861x10^25 kg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135692"/>
            <a:ext cx="363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Length of day: 0d 17h 14m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36478" y="4895580"/>
            <a:ext cx="330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Orbital period: 84 years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81" y="1637732"/>
            <a:ext cx="4956204" cy="470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8985" y="1023582"/>
            <a:ext cx="4326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/>
              <a:t>Neptune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5535" y="2016457"/>
            <a:ext cx="25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Radius: 24,622 km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16887"/>
            <a:ext cx="338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Distance from sun: 4.498 km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5535" y="3215893"/>
            <a:ext cx="7451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Mass: 1.024x10^26 kg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814899"/>
            <a:ext cx="442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Orbital period: 165 years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37610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length of day: 0d 16h 6m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156" y="1939174"/>
            <a:ext cx="4490114" cy="449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6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20" y="464025"/>
            <a:ext cx="451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/>
              <a:t>Planet 9</a:t>
            </a:r>
            <a:endParaRPr lang="en-GB" sz="36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03834" y="3244334"/>
            <a:ext cx="5984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https://www.youtube.com/watch?v=6poHQ2h00ZA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199368" y="2872446"/>
            <a:ext cx="457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find out more click on the web link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96287" y="3985146"/>
            <a:ext cx="3862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Orbital period</a:t>
            </a:r>
            <a:r>
              <a:rPr lang="en-GB" smtClean="0"/>
              <a:t>: </a:t>
            </a:r>
            <a:r>
              <a:rPr lang="en-GB" smtClean="0"/>
              <a:t>20,000-20,200 </a:t>
            </a:r>
            <a:r>
              <a:rPr lang="en-GB" dirty="0" smtClean="0"/>
              <a:t>years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44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1565" y="3002509"/>
            <a:ext cx="4271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solidFill>
                  <a:srgbClr val="FF0000"/>
                </a:solidFill>
              </a:rPr>
              <a:t>Dwarf planets</a:t>
            </a:r>
            <a:endParaRPr lang="en-GB"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9110" y="968991"/>
            <a:ext cx="446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/>
              <a:t>Pluto </a:t>
            </a:r>
            <a:endParaRPr lang="en-GB" sz="4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70595" y="2196448"/>
            <a:ext cx="481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Radius: 1,186 km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0595" y="2816999"/>
            <a:ext cx="506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Discovered: February 18, 1930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0595" y="3478067"/>
            <a:ext cx="462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Gravity: 0.685 m/s2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0595" y="4174103"/>
            <a:ext cx="454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Discoverer: Clyde Tombaugh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86602" y="4798036"/>
            <a:ext cx="387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Orbits: sun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70595" y="5421969"/>
            <a:ext cx="552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Moons: 5- Charon, Nix, Hydra, Kerberos, Styx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518" y="1467560"/>
            <a:ext cx="5015553" cy="50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5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463" y="1023582"/>
            <a:ext cx="2497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 smtClean="0"/>
              <a:t>Ceres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11491" y="2462158"/>
            <a:ext cx="386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Mass: 8.958x10^20 kg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84243" y="3142185"/>
            <a:ext cx="350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Orbital period: 1,680 days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4243" y="3751618"/>
            <a:ext cx="416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Discovered: January 1, 1801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4243" y="4295242"/>
            <a:ext cx="386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Discoverer: Giuseppe Piazzi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2827" y="5039224"/>
            <a:ext cx="363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Spectral type: c-type asteroid </a:t>
            </a:r>
            <a:endParaRPr lang="en-GB" dirty="0"/>
          </a:p>
        </p:txBody>
      </p:sp>
      <p:sp>
        <p:nvSpPr>
          <p:cNvPr id="9" name="AutoShape 2" descr="data:image/png;base64,iVBORw0KGgoAAAANSUhEUgAAAHEAAABuCAMAAAAnIAysAAAAq1BMVEX///+Rsj8UKUgAACrp6u0AHUGPsTqMrzOLri+JrSoQJ0cAFDwAADJvdoQAEDoAH0IAGT4AACT5+/YACDfr8N8AADW+0ZeZt1Hc5sgAAC/09+6UtEbv8+a1yofB050HI0RTW26vxnydulrW4r+ownCnp63Q3bSusLjh6dDH16bHys+XmqQ/S2G3usHW2NyAhpJeZXYpNVA2QVkAABNMUWYAABklLUoAAB+DqRXBbrp6AAAHNElEQVRoge1ZZ5eqSBBFhSYHwYyKMoooCuq6rv//l20HQhOUGdB3zu6Z+vCeA0XfrluxgWH+IzL3J1AGsz8C5i83wuMhYnk8xgvP/CzcWhR50MkE8MJjvP8YqNcRabQM9bH+CKYnCBVwBHP8ATzfFp/hdTrC/v2Ao0cVn4nwg3fjzdynhNKkLt5m6oB/ZSA0cYnV5qK4eA+gXxmhZVIXfEdYvwfwNV4H2FhvgPTEN0AOhBoLE1LXWK89sbNOHWBHwKQOYirEtuGz4esAY1I3yc5EvxXgvs6JkNQRUpw8sh20KXnzWgshIrbJzcgX2rhy88KJwI1/IMUvmosWvE5ecQrWfEaqnbuzaYzovopTsMBGCsggL781cdIQsCb3eQ9WWwCQZiGFGhv5yovIugmCRWGyLxZ6sVkzqQtUsPB4TKpZ6izEuT8Wry4XBVPEpI7KvaxZTtaQirJghMrorGJnjRJkVoOHfGg+fNylsNAbbERrbZeC6zJr1IjxEGm7m3F2p1G07usrnOhDd21EoeMuv7x17pbdYF5f17YpnBqD8d6fzUd2YVAQ5z9HfFlwEHECsDF3puc+SpNQg7Jjjp8jQrcBe+3hNPfXQtWUIHo/RpzZ1YiAF8F48ZUWFe9RqRaPIj9CLAMCiNZxR5PYReaXy0DuqmlokB7zAiIQYAIs/TQEBwvw2DBgUC6qBPHnbZlCBEDk7c3ezyrXbA+DBZZy77GvqKoNbYyHOOw2GCRUnTQn8BSJboomQGPVqCpxG/gRxipyGx0kxPY09cAaNkg4OlbV1UbHrTEVJOk2vI2YWiR4EJnfZ4WVliZjQPm9AgwWurIARCc6Vw2qmkf7A95874o5W4CLxylhXtnXQMv3IOZkU64sIHVYuc0AtxXeoFSni2uXanCDdExlhoLl5ZF8VhiQkYhfDeFMf1H9RoUSwaso+w3dON+PX5uX0VqYwkDDg6tbZ15Gq5mfkZsO5bXjIxFEK7OkqysYNzzQvWrK9PpoEpjRiA3acWLky9c4GSQKE6rUtTizftNIAaUCVeqam1hzgMxswpGZzn7t6k1VW6iARCympa7dW7rv8UqSIS51bV+v+N8JHh7TSlzQ/kXZd+IVdMzESN5t/zr5G690yMsAVDHA+B3fB5bfOGTh5mTavN3guFEh37CS5Px+/B5A2P5qOwih1XzfJ5eBW2Nmm57/RJY1r1nttyMyg82rbil03uVBWvxnAw8Q7U99SBqM0BiSQ4WnIGHz9cGvZeZgtLFFUeCxwB/u2vv8N8HZfLIfLaAsPX/+2W+Bv/Irv/Irv/IrZQkP2yCKgtOB/SNwB/XOWZpsyLIld1enj+OFN82QuolIunL+MGBg6RkekuGHjYyUFM9xJPhbun4WcKvEZBpT43i7alPDCj4KyPZi84ZRiC+EkfTZaD3rGJC7PoMJT7tnGcMeDmFOcVdWRFdzz7N9YuET17GRJGtQjNshvXY4rqAcWUaFt7hEMbjLFlI80lEXqg563NK4u5rsLZAxolxtxM5IssZRouTiSXGgKOxNg86/xLtwZEmKvZOl1tZKk07qJTtZOehvI2KqJMBRLOkc+m+Y6Ow0vLKK9urcyCUS7jqHVtMSyNOQSrp+smhsYshUyA5HseFEURc5u3egEbt4q5yKLZyipTlZja5oPWVHFC8SYaff71nyKlkVu1GSqgBZBz1h4TVvempPgki2ihPpgtCNFfIMsjzO5xDrSVe4Ufak7vKIlyrECO1XJ3sLZYjeZ3OIzlSZ/oW8s7Wy2GO7UHGK2Tihy13rUFj2OSKLSVFivu/wD21LI2oofEO0iaNDrXx2krAgiPq5EJQE8V6BGGIvSioR/DAmmNnK+WAjNSRRvMKtOauUF/iUdo1oO8l+uYrk2JJbOoelmwUmQbRSxdOQVpQww3i9q0MSwzEsIyucJDu0HVOSyOgWJCa/iLiziordLkY8TJ30UeuWqAd43aqSQxClaS+TfiUiISOn+A/hLLwraR8cbhNvkSqnldtFoOHYZml5zqp0CUuK6J46VEjhlrrJNUK2ZJWa8AFHjlL2cBGRRI5VWUTQOmdSZdKic4i71TCK12YDYi+LCyUpKkjS2CwiktriZI4qblLVc4jMOY4QQ7kFcJq7KNqdPKLiG9oZbZ7dGr3EESVEzH/XuGHF3WWa7C0MiN1XKY/I3PXYuY4hG6gWx2NOGKfHUOM0BbaGYQJgYDdkC7AcKaBDCypqTkpwMB0qV1WVsd+cY/aAeZHzoZ0QtJ2mwY3+kVUaUaNoO/RIRMYNi1uRyyhEHD22p5cLFLWv5xD7cY3Y9pzsqjw9UYhdGpE59bIF4LxEsjukDekV+mF47lscahWSw2m9yza9fu0ZOmy/ujHNxq3gb5Ryf+UWYFd9mSgqShKCp3+mMufET5fnUXYXrbqycVlFu1yohcH5eD2qAVUZCymXXN0ixTOtyITbaHW9FC7+z+VfiHCXV4DRpEIAAAAASUVORK5CYII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19872" y="-841162"/>
            <a:ext cx="6858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10" y="2169994"/>
            <a:ext cx="7441399" cy="426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4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4836" y="1201003"/>
            <a:ext cx="4244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/>
              <a:t>Haumea</a:t>
            </a:r>
            <a:endParaRPr lang="en-GB" sz="36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04717" y="2035117"/>
            <a:ext cx="464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Orbital period: 285 years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04717" y="2744801"/>
            <a:ext cx="388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Discovered: December 28, 2004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2484" y="3398672"/>
            <a:ext cx="454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Orbits: sun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9376" y="4108356"/>
            <a:ext cx="439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Moons: 2- hi’iaka, namaka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04717" y="4818040"/>
            <a:ext cx="6073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Discoverers: Michael E. brown, jos’e luis Ortiz Moreno  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91" y="1605198"/>
            <a:ext cx="5933080" cy="298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6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54" y="1455285"/>
            <a:ext cx="5693963" cy="5031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6400" y="667657"/>
            <a:ext cx="3802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/>
              <a:t>Makemake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88154" y="2497540"/>
            <a:ext cx="435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To find out more click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1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5258" y="420914"/>
            <a:ext cx="497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/>
              <a:t>Eris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17714" y="2104571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Orbital period: 560 years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7714" y="2801257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Discovered January 5, 2005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7714" y="3469564"/>
            <a:ext cx="40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Orbits: sun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17714" y="4189115"/>
            <a:ext cx="519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Moon: 1- Dystonia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1599" y="4658380"/>
            <a:ext cx="754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Discoverers: Michel E. brown, chad Trujillo, David L. Rabinowitz 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202" y="1228733"/>
            <a:ext cx="6153910" cy="324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1" y="261257"/>
            <a:ext cx="619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/>
              <a:t>The solar system </a:t>
            </a:r>
            <a:endParaRPr lang="en-GB" sz="36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2" y="2020862"/>
            <a:ext cx="8063489" cy="4535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1429" y="1279559"/>
            <a:ext cx="431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The Solar System song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07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6" y="2396672"/>
            <a:ext cx="7620000" cy="429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1600" y="493486"/>
            <a:ext cx="3976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 smtClean="0"/>
              <a:t>v774104</a:t>
            </a:r>
            <a:endParaRPr lang="en-GB" sz="44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4742">
            <a:off x="5954712" y="520145"/>
            <a:ext cx="4344988" cy="289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0743" y="928914"/>
            <a:ext cx="5602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/>
              <a:t>The milky way </a:t>
            </a:r>
            <a:endParaRPr lang="en-GB" sz="40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582" y="1636800"/>
            <a:ext cx="3154589" cy="4416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7657" y="205170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The Milky Way is the galaxy that contains our Solar System. Its name "milky" is derived from its appearance as a dim glowing band arching across the night sky whose individual stars cannot be distinguished by the naked eye.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418" y="3902137"/>
            <a:ext cx="515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Age: 13.21 billion years old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0418" y="4459905"/>
            <a:ext cx="547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Constellation: Sagittarius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1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57" y="885371"/>
            <a:ext cx="12032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The ten strangest planets in the universe </a:t>
            </a:r>
            <a:endParaRPr lang="en-GB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701800" y="3302000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2"/>
              </a:rPr>
              <a:t>To see what the 10 strangest planets in space are click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41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132" y="777923"/>
            <a:ext cx="4667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 smtClean="0"/>
              <a:t>The sun</a:t>
            </a:r>
            <a:endParaRPr lang="en-GB" sz="44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13" y="1736630"/>
            <a:ext cx="4937457" cy="4937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885" y="2204493"/>
            <a:ext cx="462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Distance to earth: 149.6 million km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8567" y="2799953"/>
            <a:ext cx="4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Surface temperature: 5,778 k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8567" y="3492767"/>
            <a:ext cx="444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Radius: 696,000 km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8423" y="4205359"/>
            <a:ext cx="431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Mass: 1.989x10^30 kg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08423" y="4827284"/>
            <a:ext cx="444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Magnitude: -26.74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22828" y="5422744"/>
            <a:ext cx="458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Absolute magnitude: 4.83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3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8107" y="2347415"/>
            <a:ext cx="71377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u="sng" dirty="0" smtClean="0">
                <a:solidFill>
                  <a:srgbClr val="FF0000"/>
                </a:solidFill>
              </a:rPr>
              <a:t>Planets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33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2442" y="791570"/>
            <a:ext cx="6100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 smtClean="0"/>
              <a:t>mercury</a:t>
            </a:r>
            <a:endParaRPr lang="en-GB" sz="4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37390"/>
            <a:ext cx="245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Radius: 2,440km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04193"/>
            <a:ext cx="555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Distance from sun: 57.91 million km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417501"/>
            <a:ext cx="596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Mass: 3.285x10^23kg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-20472" y="4047375"/>
            <a:ext cx="424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Length of day: 58d 15h 30m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-27296" y="4746501"/>
            <a:ext cx="330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Orbital period: 88 days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-27296" y="5290557"/>
            <a:ext cx="279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Gravity: 3.7m/s2</a:t>
            </a:r>
            <a:endParaRPr lang="en-GB" dirty="0"/>
          </a:p>
        </p:txBody>
      </p:sp>
      <p:sp>
        <p:nvSpPr>
          <p:cNvPr id="12" name="AutoShape 2" descr="Image result for mercury"/>
          <p:cNvSpPr>
            <a:spLocks noChangeAspect="1" noChangeArrowheads="1"/>
          </p:cNvSpPr>
          <p:nvPr/>
        </p:nvSpPr>
        <p:spPr bwMode="auto">
          <a:xfrm>
            <a:off x="485774" y="24730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666" y="1618712"/>
            <a:ext cx="4857325" cy="48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5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4079" y="600501"/>
            <a:ext cx="2183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/>
              <a:t>Venus</a:t>
            </a:r>
            <a:endParaRPr lang="en-GB" sz="4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0471" y="1810430"/>
            <a:ext cx="2251881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Radius: 6,052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456598"/>
            <a:ext cx="5090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Distance from sun: 108.2 million km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8710" y="3105288"/>
            <a:ext cx="491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Mass: 4.867x10^24 kg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0471" y="3753978"/>
            <a:ext cx="5090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Length of day: 116d 18h 0m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4473091"/>
            <a:ext cx="431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Surface area: 460.2 million km2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8710" y="5121781"/>
            <a:ext cx="4367283" cy="382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Orbital period: 225 days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832" y="1335238"/>
            <a:ext cx="5390864" cy="539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4018" y="859809"/>
            <a:ext cx="6073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u="sng" dirty="0" smtClean="0"/>
              <a:t>Earth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46161" y="2565779"/>
            <a:ext cx="234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3781" y="2308157"/>
            <a:ext cx="358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Radius: 6,371 km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848" y="2974822"/>
            <a:ext cx="449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Age: 4.543 billion years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9803" y="3644795"/>
            <a:ext cx="584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Distance from sun: 149.6 million km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7531" y="4359837"/>
            <a:ext cx="519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Mass: 5.972 x10^24 kg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029579"/>
            <a:ext cx="3616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Population: 7.125 billion (2013)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9803" y="5717844"/>
            <a:ext cx="373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Moons: -the moon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565" y="1126168"/>
            <a:ext cx="5302722" cy="5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2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4770" y="450376"/>
            <a:ext cx="3343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u="sng" dirty="0" smtClean="0"/>
              <a:t>Mars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3648" y="2019869"/>
            <a:ext cx="352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Radius: 3,390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648" y="2770496"/>
            <a:ext cx="372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Mass: 6.39x10^23 kg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480180"/>
            <a:ext cx="360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Length of day: 1d 0h 40m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3648" y="4046141"/>
            <a:ext cx="412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Distance from sun: 227.9 million km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3648" y="4836195"/>
            <a:ext cx="610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Gravity: 3.711m/s2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3648" y="5574691"/>
            <a:ext cx="611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Moons: 2- Phobos,deimos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287" y="1466039"/>
            <a:ext cx="4914829" cy="491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0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8514" y="333829"/>
            <a:ext cx="3120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 smtClean="0"/>
              <a:t>Jupiter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4277" y="2236091"/>
            <a:ext cx="303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Radius: 69,911 km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921463"/>
            <a:ext cx="458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Distance from sun: 778.5 million km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-10832" y="3805162"/>
            <a:ext cx="3343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Mass: 1.898x10^27 kg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4277" y="4527652"/>
            <a:ext cx="2879678" cy="382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Gravity: 24.79m/s2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7878" y="5262948"/>
            <a:ext cx="316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Length of day: 0d 9h 56m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844" y="1168945"/>
            <a:ext cx="5461271" cy="546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9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348</TotalTime>
  <Words>502</Words>
  <Application>Microsoft Office PowerPoint</Application>
  <PresentationFormat>Custom</PresentationFormat>
  <Paragraphs>103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Ion</vt:lpstr>
      <vt:lpstr>The universe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solar system</dc:title>
  <dc:creator>david ball</dc:creator>
  <cp:lastModifiedBy>Martine Saperia</cp:lastModifiedBy>
  <cp:revision>36</cp:revision>
  <dcterms:created xsi:type="dcterms:W3CDTF">2016-01-25T15:13:25Z</dcterms:created>
  <dcterms:modified xsi:type="dcterms:W3CDTF">2016-01-29T12:30:44Z</dcterms:modified>
</cp:coreProperties>
</file>