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49F7-76A1-484E-9E38-45163FA5C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BD2FB-B1BA-4A1F-8AE7-7B0A211FD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62F8A-8F58-453A-8DB3-9FC7F0D4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5CB92-F915-45B5-9981-DA3ABF30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ECFF3-D4FB-44AC-AA66-90BEF2B7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62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F2E7-E22E-4FBA-86B1-7D2F209E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8F6F9-23FD-4D3E-8AD0-C2493FEFF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EF4F9-D9C4-4277-83E7-082F6082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B127B-ED4D-46B9-A2E4-A0972315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69445-A20B-4D27-8E56-F70F6BFF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8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59DF2-3E03-4547-866C-D125C120F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428E6-EBB0-4F71-AD42-092801F0A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692A3-DBF1-40BF-A94A-59B36F7D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BFF0C-C8DF-4B88-BEB7-48F8A25E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6AD1B-0F6B-4C0E-9EA9-2E9BE9A0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6D2C-0A03-4C90-BF8D-721CFDC0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29E0-117D-46FA-A39A-B2D513A6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D8BC-C44D-4BA8-99CB-B0BF6C8A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AA0D-D08B-4117-BC66-C18F4445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4A6D9-0124-43E4-ADAF-76993B74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0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CFAE-D219-44A2-84E3-7D9004E8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68802-3976-40E1-A433-81985D5FD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71F2A-427D-4043-8AAA-E8F53495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BCE1C-59B4-47DD-B407-39490CDF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A458E-6DDD-4B64-AEB7-715C94EC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7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74C2-B511-4770-BBD9-C92CBA8D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E6B0-2A96-4AFE-A23B-F2C1F2428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95D30-0392-4537-9C3B-7A16F2F72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5EA77-E7F8-45CE-9754-2ECAF01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F5A64-D265-4824-B443-B351E580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8D3E5-E41A-41EE-8B15-604FAA35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C7D-374C-4BF2-B612-784C28AE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64525-57C4-4A59-8E43-48CE0503F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205C-D443-41DB-9965-5C25F0CEB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0547B-00D2-4A8E-92DC-70E1E65DC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9165A-373D-4A7F-88D3-162012D91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F4640-5C56-48EE-BD05-B93A702F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02929E-2F4E-458E-BBD5-C965453F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724DF-5E45-476F-A9B1-73BD9B94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8E44-AE37-4BEC-81FC-7E5C6778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8B5F9-3CB5-46F1-BC27-424DEAB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61966-DAD2-4F83-B065-7D33F644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9EFA2-842A-4088-9F52-D56CE95B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7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8845F-6010-4381-87B5-BF43D74C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545AA-2BE1-4E7C-BDF7-A1F247D7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D06AD-96B5-4405-A8E9-F9814713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4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60EB-28B0-4AED-9F68-6068623E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B6A4-D105-43A8-9EBB-779FBAB3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5CFB1-61F7-4F60-8117-538DBADCB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20BF3-195C-482D-BB0E-337EB2E7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4BEF0-3CD9-48EA-9C8E-80E1B5DC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22C11-ED8C-4BFB-8F5C-AEF3A1CF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3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A27C-CC36-40CB-8A2D-18B44AF6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B8B98-B8C6-4CDD-B3D9-08FB9A239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AA866-B62A-4E76-864C-23AB24629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A8DE6-70A5-4071-8DFC-8CC03277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839F1-003E-441A-9DAD-19131BA4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54DE2-FA4C-494A-A210-24C777A2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2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95A48-34E2-4777-90D2-49E3C11F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0D07A-D3CC-472F-8FC3-5F64ED7D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97D77-356B-40BA-9D28-3F141395D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C863-A657-4B86-97AA-22FC1CA68143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7FEFD-840E-4B21-ABB5-28EEBA746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4BC2B-6C67-41EF-BBB7-6ECEBF3C2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C5B5-3CD1-49A9-8584-F16CE143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2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2347C7-D1E1-447D-908B-A26F5069D416}"/>
              </a:ext>
            </a:extLst>
          </p:cNvPr>
          <p:cNvSpPr txBox="1"/>
          <p:nvPr/>
        </p:nvSpPr>
        <p:spPr>
          <a:xfrm>
            <a:off x="284394" y="185593"/>
            <a:ext cx="597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Design a feather for a Native American headdress.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6C536-3DE2-49D9-82A3-C27FB61AF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2" r="7355"/>
          <a:stretch/>
        </p:blipFill>
        <p:spPr>
          <a:xfrm>
            <a:off x="6750995" y="357187"/>
            <a:ext cx="5243210" cy="6143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E5BF6-2597-4A43-80F1-511ABF83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94" y="1040541"/>
            <a:ext cx="6466601" cy="53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2347C7-D1E1-447D-908B-A26F5069D416}"/>
              </a:ext>
            </a:extLst>
          </p:cNvPr>
          <p:cNvSpPr txBox="1"/>
          <p:nvPr/>
        </p:nvSpPr>
        <p:spPr>
          <a:xfrm>
            <a:off x="4985603" y="106081"/>
            <a:ext cx="597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Design a feather for a Native American headdress.</a:t>
            </a:r>
          </a:p>
        </p:txBody>
      </p:sp>
      <p:pic>
        <p:nvPicPr>
          <p:cNvPr id="1026" name="3EF92F43-1765-41D7-8C65-74F362EF17D8" descr="3EF92F43-1765-41D7-8C65-74F362EF17D8">
            <a:extLst>
              <a:ext uri="{FF2B5EF4-FFF2-40B4-BE49-F238E27FC236}">
                <a16:creationId xmlns:a16="http://schemas.microsoft.com/office/drawing/2014/main" id="{7E4AC0ED-95D0-4954-8094-2BF363910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14786" r="4460" b="4890"/>
          <a:stretch/>
        </p:blipFill>
        <p:spPr bwMode="auto">
          <a:xfrm rot="5400000">
            <a:off x="-1123122" y="1123122"/>
            <a:ext cx="68182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2056B-F93A-4E84-9EEE-A3024D06D92B}"/>
              </a:ext>
            </a:extLst>
          </p:cNvPr>
          <p:cNvSpPr txBox="1"/>
          <p:nvPr/>
        </p:nvSpPr>
        <p:spPr>
          <a:xfrm>
            <a:off x="6280828" y="1434818"/>
            <a:ext cx="5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How would you improve this?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E0AB618-55C6-4ADF-932A-6CA8D826A484}"/>
              </a:ext>
            </a:extLst>
          </p:cNvPr>
          <p:cNvSpPr/>
          <p:nvPr/>
        </p:nvSpPr>
        <p:spPr>
          <a:xfrm rot="10800000">
            <a:off x="4985603" y="1303833"/>
            <a:ext cx="1233614" cy="78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5F986-D06A-431E-9CF1-C1A3C5624EBD}"/>
              </a:ext>
            </a:extLst>
          </p:cNvPr>
          <p:cNvSpPr txBox="1"/>
          <p:nvPr/>
        </p:nvSpPr>
        <p:spPr>
          <a:xfrm>
            <a:off x="5398852" y="2264177"/>
            <a:ext cx="5972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Different shapes?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Different sizes?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Different colours?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ED9FD-32A4-4CB4-A43B-3501066F52DC}"/>
              </a:ext>
            </a:extLst>
          </p:cNvPr>
          <p:cNvSpPr txBox="1"/>
          <p:nvPr/>
        </p:nvSpPr>
        <p:spPr>
          <a:xfrm>
            <a:off x="5252937" y="3650473"/>
            <a:ext cx="597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You will practise designing your own feather to go on this year’s headdress.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B5B86-E651-4A10-8157-22E617D5C14F}"/>
              </a:ext>
            </a:extLst>
          </p:cNvPr>
          <p:cNvSpPr txBox="1"/>
          <p:nvPr/>
        </p:nvSpPr>
        <p:spPr>
          <a:xfrm>
            <a:off x="5252936" y="4641234"/>
            <a:ext cx="5972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Sketch at least 2 different designs.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(You will see some example feathers on the following </a:t>
            </a:r>
            <a:r>
              <a:rPr lang="en-GB" sz="2000" b="1">
                <a:solidFill>
                  <a:srgbClr val="7030A0"/>
                </a:solidFill>
              </a:rPr>
              <a:t>pages).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799A2-06A2-4065-9342-5DC8D96CE5D7}"/>
              </a:ext>
            </a:extLst>
          </p:cNvPr>
          <p:cNvSpPr txBox="1"/>
          <p:nvPr/>
        </p:nvSpPr>
        <p:spPr>
          <a:xfrm>
            <a:off x="5252936" y="5864137"/>
            <a:ext cx="597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You will then create your own feather using pastel crayons.</a:t>
            </a:r>
          </a:p>
        </p:txBody>
      </p:sp>
    </p:spTree>
    <p:extLst>
      <p:ext uri="{BB962C8B-B14F-4D97-AF65-F5344CB8AC3E}">
        <p14:creationId xmlns:p14="http://schemas.microsoft.com/office/powerpoint/2010/main" val="13144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BA80A-6D9C-4F74-86D2-DF694C0D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-735496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5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CB1B3-2122-4B60-BEE1-6615FCB0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79" y="-273165"/>
            <a:ext cx="5701334" cy="74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4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3A5A-8064-4F12-B402-6685E904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603" y="527395"/>
            <a:ext cx="12677205" cy="50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DA1D9-9838-404A-8C56-3C4C2BCA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75" y="323343"/>
            <a:ext cx="4569670" cy="4569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A241E-9439-4F7E-A37B-E2C294B50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916" y="72349"/>
            <a:ext cx="54292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1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77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 Wilbraham</dc:creator>
  <cp:lastModifiedBy>Helen Barraclough</cp:lastModifiedBy>
  <cp:revision>4</cp:revision>
  <dcterms:created xsi:type="dcterms:W3CDTF">2020-09-17T10:50:41Z</dcterms:created>
  <dcterms:modified xsi:type="dcterms:W3CDTF">2020-09-17T12:33:01Z</dcterms:modified>
</cp:coreProperties>
</file>