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730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61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235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51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4291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50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48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56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40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37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0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389D-4267-4B8B-9AF0-967831EEE13F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FAF9F-5482-42D0-8CDD-D873F8A8A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22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063" y="401600"/>
            <a:ext cx="9144000" cy="2387600"/>
          </a:xfrm>
        </p:spPr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Outlaw</a:t>
            </a:r>
            <a:br>
              <a:rPr lang="en-GB" dirty="0">
                <a:latin typeface="Arial Rounded MT Bold" panose="020F0704030504030204" pitchFamily="34" charset="0"/>
              </a:rPr>
            </a:br>
            <a:r>
              <a:rPr lang="en-GB" dirty="0">
                <a:latin typeface="Arial Rounded MT Bold" panose="020F0704030504030204" pitchFamily="34" charset="0"/>
              </a:rPr>
              <a:t>By Michael </a:t>
            </a:r>
            <a:r>
              <a:rPr lang="en-GB" dirty="0" err="1">
                <a:latin typeface="Arial Rounded MT Bold" panose="020F0704030504030204" pitchFamily="34" charset="0"/>
              </a:rPr>
              <a:t>Morpurgo</a:t>
            </a:r>
            <a:r>
              <a:rPr lang="en-GB" dirty="0">
                <a:latin typeface="Arial Rounded MT Bold" panose="020F0704030504030204" pitchFamily="34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4398" y="2969110"/>
            <a:ext cx="2373329" cy="362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4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062" y="268941"/>
            <a:ext cx="11263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Arial Rounded MT Bold" panose="020F0704030504030204" pitchFamily="34" charset="0"/>
              </a:rPr>
              <a:t>Look at the front cover.</a:t>
            </a:r>
          </a:p>
          <a:p>
            <a:r>
              <a:rPr lang="en-GB" sz="3600" i="1" dirty="0">
                <a:latin typeface="Arial Rounded MT Bold" panose="020F0704030504030204" pitchFamily="34" charset="0"/>
              </a:rPr>
              <a:t>What is the book about?</a:t>
            </a:r>
          </a:p>
          <a:p>
            <a:r>
              <a:rPr lang="en-GB" sz="3600" i="1" dirty="0">
                <a:latin typeface="Arial Rounded MT Bold" panose="020F0704030504030204" pitchFamily="34" charset="0"/>
              </a:rPr>
              <a:t>What do you already know about Robin Hood?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7123" y="2140772"/>
            <a:ext cx="111771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latin typeface="Arial Rounded MT Bold" panose="020F0704030504030204" pitchFamily="34" charset="0"/>
              </a:rPr>
              <a:t>Read Chapter 1</a:t>
            </a:r>
          </a:p>
          <a:p>
            <a:r>
              <a:rPr lang="en-GB" sz="2800" i="1" dirty="0">
                <a:latin typeface="Arial Rounded MT Bold" panose="020F0704030504030204" pitchFamily="34" charset="0"/>
              </a:rPr>
              <a:t>What words are you unfamiliar with?</a:t>
            </a:r>
          </a:p>
          <a:p>
            <a:r>
              <a:rPr lang="en-GB" sz="2800" i="1" dirty="0">
                <a:latin typeface="Arial Rounded MT Bold" panose="020F0704030504030204" pitchFamily="34" charset="0"/>
              </a:rPr>
              <a:t>What is the ‘beast’?</a:t>
            </a:r>
          </a:p>
          <a:p>
            <a:r>
              <a:rPr lang="en-GB" sz="2800" i="1" dirty="0">
                <a:latin typeface="Arial Rounded MT Bold" panose="020F0704030504030204" pitchFamily="34" charset="0"/>
              </a:rPr>
              <a:t>Have you ever witnessed a storm?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Find a picture of storm damage in a forest and add it to your </a:t>
            </a:r>
            <a:r>
              <a:rPr lang="en-GB" sz="2800" dirty="0" err="1">
                <a:latin typeface="Arial Rounded MT Bold" panose="020F0704030504030204" pitchFamily="34" charset="0"/>
              </a:rPr>
              <a:t>BookCreator</a:t>
            </a:r>
            <a:r>
              <a:rPr lang="en-GB" sz="2800" dirty="0">
                <a:latin typeface="Arial Rounded MT Bold" panose="020F0704030504030204" pitchFamily="34" charset="0"/>
              </a:rPr>
              <a:t>. Add words and phrases from the text and of your own to describe the picture. Also think how it would feel to be there.</a:t>
            </a:r>
          </a:p>
        </p:txBody>
      </p:sp>
    </p:spTree>
    <p:extLst>
      <p:ext uri="{BB962C8B-B14F-4D97-AF65-F5344CB8AC3E}">
        <p14:creationId xmlns:p14="http://schemas.microsoft.com/office/powerpoint/2010/main" val="212820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430306"/>
            <a:ext cx="114461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latin typeface="Arial Rounded MT Bold" panose="020F0704030504030204" pitchFamily="34" charset="0"/>
              </a:rPr>
              <a:t>Read Chapter 2</a:t>
            </a:r>
          </a:p>
          <a:p>
            <a:r>
              <a:rPr lang="en-GB" sz="3200" i="1" dirty="0">
                <a:latin typeface="Arial Rounded MT Bold" panose="020F0704030504030204" pitchFamily="34" charset="0"/>
              </a:rPr>
              <a:t>Who is dreaming? Who is he dreaming about? Why is this strange?</a:t>
            </a:r>
          </a:p>
          <a:p>
            <a:r>
              <a:rPr lang="en-GB" sz="3200" i="1" dirty="0">
                <a:latin typeface="Arial Rounded MT Bold" panose="020F0704030504030204" pitchFamily="34" charset="0"/>
              </a:rPr>
              <a:t>Why should they not hunt for the deer?</a:t>
            </a:r>
          </a:p>
          <a:p>
            <a:r>
              <a:rPr lang="en-GB" sz="3200" i="1" dirty="0">
                <a:latin typeface="Arial Rounded MT Bold" panose="020F0704030504030204" pitchFamily="34" charset="0"/>
              </a:rPr>
              <a:t>How did Robin feel during this chapter? Think about the range of emotions he went through. </a:t>
            </a:r>
          </a:p>
          <a:p>
            <a:endParaRPr lang="en-GB" sz="3200" i="1" dirty="0">
              <a:latin typeface="Arial Rounded MT Bold" panose="020F0704030504030204" pitchFamily="34" charset="0"/>
            </a:endParaRPr>
          </a:p>
          <a:p>
            <a:r>
              <a:rPr lang="en-GB" sz="3200" dirty="0">
                <a:latin typeface="Arial Rounded MT Bold" panose="020F0704030504030204" pitchFamily="34" charset="0"/>
              </a:rPr>
              <a:t>Go to </a:t>
            </a:r>
            <a:r>
              <a:rPr lang="en-GB" sz="3200" dirty="0">
                <a:latin typeface="Arial Rounded MT Bold" panose="020F0704030504030204" pitchFamily="34" charset="0"/>
                <a:hlinkClick r:id="rId2"/>
              </a:rPr>
              <a:t>www.menti.com</a:t>
            </a:r>
            <a:r>
              <a:rPr lang="en-GB" sz="3200" dirty="0">
                <a:latin typeface="Arial Rounded MT Bold" panose="020F0704030504030204" pitchFamily="34" charset="0"/>
              </a:rPr>
              <a:t> and add code: 75 66 29</a:t>
            </a:r>
          </a:p>
          <a:p>
            <a:r>
              <a:rPr lang="en-GB" sz="3200" dirty="0">
                <a:latin typeface="Arial Rounded MT Bold" panose="020F0704030504030204" pitchFamily="34" charset="0"/>
              </a:rPr>
              <a:t>Add the five emotions you think Robin felt most to the word cloud.</a:t>
            </a:r>
          </a:p>
          <a:p>
            <a:r>
              <a:rPr lang="en-GB" sz="3200" dirty="0">
                <a:latin typeface="Arial Rounded MT Bold" panose="020F0704030504030204" pitchFamily="34" charset="0"/>
              </a:rPr>
              <a:t>Add a photo of the word cloud to your </a:t>
            </a:r>
            <a:r>
              <a:rPr lang="en-GB" sz="3200" dirty="0" err="1">
                <a:latin typeface="Arial Rounded MT Bold" panose="020F0704030504030204" pitchFamily="34" charset="0"/>
              </a:rPr>
              <a:t>BookCreator</a:t>
            </a:r>
            <a:r>
              <a:rPr lang="en-GB" sz="3200" dirty="0"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327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791" y="333487"/>
            <a:ext cx="1112340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latin typeface="Arial Rounded MT Bold" panose="020F0704030504030204" pitchFamily="34" charset="0"/>
              </a:rPr>
              <a:t>Read Chapter 3</a:t>
            </a:r>
          </a:p>
          <a:p>
            <a:r>
              <a:rPr lang="en-GB" sz="3200" i="1" dirty="0">
                <a:latin typeface="Arial Rounded MT Bold" panose="020F0704030504030204" pitchFamily="34" charset="0"/>
              </a:rPr>
              <a:t>What are the Outlaws?</a:t>
            </a:r>
          </a:p>
          <a:p>
            <a:r>
              <a:rPr lang="en-GB" sz="3200" i="1" dirty="0">
                <a:latin typeface="Arial Rounded MT Bold" panose="020F0704030504030204" pitchFamily="34" charset="0"/>
              </a:rPr>
              <a:t>Look up ‘gibbet’ what does it mean? Why are the crows there?</a:t>
            </a:r>
          </a:p>
          <a:p>
            <a:r>
              <a:rPr lang="en-GB" sz="3200" i="1" dirty="0">
                <a:latin typeface="Arial Rounded MT Bold" panose="020F0704030504030204" pitchFamily="34" charset="0"/>
              </a:rPr>
              <a:t>Why did they call Robin’s father Samson?</a:t>
            </a:r>
          </a:p>
          <a:p>
            <a:endParaRPr lang="en-GB" sz="3200" i="1" dirty="0">
              <a:latin typeface="Arial Rounded MT Bold" panose="020F0704030504030204" pitchFamily="34" charset="0"/>
            </a:endParaRPr>
          </a:p>
          <a:p>
            <a:r>
              <a:rPr lang="en-GB" sz="3200" dirty="0">
                <a:latin typeface="Arial Rounded MT Bold" panose="020F0704030504030204" pitchFamily="34" charset="0"/>
              </a:rPr>
              <a:t>Imagine Robin’s father is given the opportunity to write a letter to Robin before he goes to be hanged. What would he want to say? Write a letter as Robin’s father to Robin in your </a:t>
            </a:r>
            <a:r>
              <a:rPr lang="en-GB" sz="3200" dirty="0" err="1">
                <a:latin typeface="Arial Rounded MT Bold" panose="020F0704030504030204" pitchFamily="34" charset="0"/>
              </a:rPr>
              <a:t>BookCreator</a:t>
            </a:r>
            <a:r>
              <a:rPr lang="en-GB" sz="3200" dirty="0">
                <a:latin typeface="Arial Rounded MT Bold" panose="020F0704030504030204" pitchFamily="34" charset="0"/>
              </a:rPr>
              <a:t>. Choose an old fashioned font, to make it look authentic.</a:t>
            </a:r>
          </a:p>
        </p:txBody>
      </p:sp>
    </p:spTree>
    <p:extLst>
      <p:ext uri="{BB962C8B-B14F-4D97-AF65-F5344CB8AC3E}">
        <p14:creationId xmlns:p14="http://schemas.microsoft.com/office/powerpoint/2010/main" val="286525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6214" y="242806"/>
            <a:ext cx="802232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Read Chapter 4</a:t>
            </a:r>
          </a:p>
          <a:p>
            <a:pPr lvl="0"/>
            <a:r>
              <a:rPr lang="en-GB" sz="28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did Robin manage to escape with his father?</a:t>
            </a:r>
          </a:p>
          <a:p>
            <a:pPr lvl="0"/>
            <a:r>
              <a:rPr lang="en-GB" sz="28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Why was his horse so tired?</a:t>
            </a:r>
          </a:p>
          <a:p>
            <a:pPr lvl="0"/>
            <a:r>
              <a:rPr lang="en-GB" sz="28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did the outlaws help?</a:t>
            </a:r>
          </a:p>
          <a:p>
            <a:pPr lvl="0"/>
            <a:r>
              <a:rPr lang="en-GB" sz="28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is a tyrant?</a:t>
            </a:r>
          </a:p>
          <a:p>
            <a:pPr lvl="0"/>
            <a:endParaRPr lang="en-GB" sz="28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Use </a:t>
            </a:r>
            <a:r>
              <a:rPr lang="en-GB" sz="2800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PicCollage</a:t>
            </a:r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 to create a WANTED poster for Robin that the Sheriff would display in Nottingham. Remember to include what he is wanted for, his appearance and what the reward is. You could draw a picture or find a suitable one online. Add the poster to your </a:t>
            </a:r>
            <a:r>
              <a:rPr lang="en-GB" sz="2800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BookCreator</a:t>
            </a:r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7078" y="1988258"/>
            <a:ext cx="2625371" cy="369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23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518" y="269865"/>
            <a:ext cx="1181548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Read Chapter 5</a:t>
            </a:r>
          </a:p>
          <a:p>
            <a:pPr lvl="0"/>
            <a:r>
              <a:rPr lang="en-GB" sz="24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Answer the questions below verbally using voice recorder in </a:t>
            </a:r>
            <a:r>
              <a:rPr lang="en-GB" sz="2400" b="1" u="sng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BookCreator</a:t>
            </a:r>
            <a:r>
              <a:rPr lang="en-GB" sz="24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. </a:t>
            </a: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Why would Guy of </a:t>
            </a:r>
            <a:r>
              <a:rPr lang="en-GB" sz="2400" i="1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Gisbourne</a:t>
            </a:r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 and the soldiers not venture into the forest?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Who wanted Robin Hood dead or alive?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was the reward  for Robin Hood?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Where did Robin Hood go when he wanted to be alone?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did the Outlaws do to help Robin Hood?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were the </a:t>
            </a:r>
            <a:r>
              <a:rPr lang="en-GB" sz="2400" i="1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Outaws</a:t>
            </a:r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 doing whilst they were lying low?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Why did Robin go down to the river?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4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were the Outlaw’s golden rules?</a:t>
            </a:r>
          </a:p>
        </p:txBody>
      </p:sp>
    </p:spTree>
    <p:extLst>
      <p:ext uri="{BB962C8B-B14F-4D97-AF65-F5344CB8AC3E}">
        <p14:creationId xmlns:p14="http://schemas.microsoft.com/office/powerpoint/2010/main" val="237599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0457" y="540157"/>
            <a:ext cx="10639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Read Chapter 6</a:t>
            </a:r>
          </a:p>
          <a:p>
            <a:pPr lvl="0"/>
            <a:r>
              <a:rPr lang="en-GB" sz="36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Who are the new characters?</a:t>
            </a:r>
          </a:p>
          <a:p>
            <a:pPr lvl="0"/>
            <a:r>
              <a:rPr lang="en-GB" sz="36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have they brought to the Outlaws?</a:t>
            </a:r>
          </a:p>
          <a:p>
            <a:pPr lvl="0"/>
            <a:endParaRPr lang="en-GB" sz="36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3600" i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What do you think will happen next?</a:t>
            </a:r>
          </a:p>
        </p:txBody>
      </p:sp>
    </p:spTree>
    <p:extLst>
      <p:ext uri="{BB962C8B-B14F-4D97-AF65-F5344CB8AC3E}">
        <p14:creationId xmlns:p14="http://schemas.microsoft.com/office/powerpoint/2010/main" val="27275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0862" y="166339"/>
            <a:ext cx="11801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Read Chapter 7</a:t>
            </a:r>
          </a:p>
          <a:p>
            <a:pPr lvl="0"/>
            <a:endParaRPr lang="en-GB" sz="24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40" y="893809"/>
            <a:ext cx="10269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This is an exciting chapter with lots of action!</a:t>
            </a:r>
          </a:p>
          <a:p>
            <a:r>
              <a:rPr lang="en-GB" sz="2400" i="1" dirty="0">
                <a:latin typeface="Arial Rounded MT Bold" panose="020F0704030504030204" pitchFamily="34" charset="0"/>
              </a:rPr>
              <a:t>Why did Robin not kill the Sheriff?</a:t>
            </a:r>
          </a:p>
          <a:p>
            <a:r>
              <a:rPr lang="en-GB" sz="2400" i="1" dirty="0">
                <a:latin typeface="Arial Rounded MT Bold" panose="020F0704030504030204" pitchFamily="34" charset="0"/>
              </a:rPr>
              <a:t>Why do you think the battle after Robin wins the contest is not described in detail? Roughly how many people are killed? </a:t>
            </a:r>
          </a:p>
          <a:p>
            <a:r>
              <a:rPr lang="en-GB" sz="2400" i="1" dirty="0">
                <a:latin typeface="Arial Rounded MT Bold" panose="020F0704030504030204" pitchFamily="34" charset="0"/>
              </a:rPr>
              <a:t>What is Sir Guy’s new plan?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" y="3065929"/>
            <a:ext cx="10789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Read pages 113-118 again.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In your group create four freeze frames for the parts below. Take a photo of each freeze frame and use mark up in photos to edit your photo and add thought bubbles to the characters.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 Rounded MT Bold" panose="020F0704030504030204" pitchFamily="34" charset="0"/>
              </a:rPr>
              <a:t>Outlaws staring at the Sheriff p113.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 Rounded MT Bold" panose="020F0704030504030204" pitchFamily="34" charset="0"/>
              </a:rPr>
              <a:t>Sheriff being presented to Robin p116.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 Rounded MT Bold" panose="020F0704030504030204" pitchFamily="34" charset="0"/>
              </a:rPr>
              <a:t>Robin raising his sword p117.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 Rounded MT Bold" panose="020F0704030504030204" pitchFamily="34" charset="0"/>
              </a:rPr>
              <a:t>The supper p118.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Now put your photos into comic heads.</a:t>
            </a:r>
          </a:p>
        </p:txBody>
      </p:sp>
    </p:spTree>
    <p:extLst>
      <p:ext uri="{BB962C8B-B14F-4D97-AF65-F5344CB8AC3E}">
        <p14:creationId xmlns:p14="http://schemas.microsoft.com/office/powerpoint/2010/main" val="195077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498" y="421823"/>
            <a:ext cx="1120588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b="1" u="sng" dirty="0">
                <a:solidFill>
                  <a:prstClr val="white"/>
                </a:solidFill>
                <a:latin typeface="Arial Rounded MT Bold" panose="020F0704030504030204" pitchFamily="34" charset="0"/>
              </a:rPr>
              <a:t>Read Chapter 9</a:t>
            </a:r>
          </a:p>
          <a:p>
            <a:pPr lvl="0"/>
            <a:endParaRPr lang="en-GB" sz="3600" b="1" u="sng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Read Chapter 9. Are there any words which you do not know the meaning of? Make a note of them.</a:t>
            </a:r>
          </a:p>
          <a:p>
            <a:pPr lvl="0"/>
            <a:endParaRPr lang="en-GB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Go to menti.com and enter code 33 45 69</a:t>
            </a:r>
          </a:p>
          <a:p>
            <a:pPr lvl="0"/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Enter a maximum of 5 words you find unfamiliar. Make sure you spell them correctly. Take a photo of the word cloud and add it to your </a:t>
            </a:r>
            <a:r>
              <a:rPr lang="en-GB" sz="2800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BookCreator</a:t>
            </a:r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.</a:t>
            </a:r>
          </a:p>
          <a:p>
            <a:pPr lvl="0"/>
            <a:endParaRPr lang="en-GB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Now use your iPad to find the meaning of the words. Use </a:t>
            </a:r>
            <a:r>
              <a:rPr lang="en-GB" sz="2800" dirty="0" err="1">
                <a:solidFill>
                  <a:prstClr val="white"/>
                </a:solidFill>
                <a:latin typeface="Arial Rounded MT Bold" panose="020F0704030504030204" pitchFamily="34" charset="0"/>
              </a:rPr>
              <a:t>BookCreator</a:t>
            </a:r>
            <a:r>
              <a:rPr lang="en-GB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 to make a word and definition matching game for a friend to play.</a:t>
            </a:r>
          </a:p>
          <a:p>
            <a:pPr lvl="0"/>
            <a:endParaRPr lang="en-GB" sz="3600" i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0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678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Office Theme</vt:lpstr>
      <vt:lpstr>Outlaw By Michael Morpurgo.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Loughborough Endowed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Outlaw By Michael Morpurgo.</dc:title>
  <dc:creator>Lindsay McGinty</dc:creator>
  <cp:lastModifiedBy>L. McGinty</cp:lastModifiedBy>
  <cp:revision>19</cp:revision>
  <dcterms:created xsi:type="dcterms:W3CDTF">2019-04-26T09:03:38Z</dcterms:created>
  <dcterms:modified xsi:type="dcterms:W3CDTF">2020-06-23T12:56:34Z</dcterms:modified>
</cp:coreProperties>
</file>