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. Boothe" userId="6899659b-2062-4231-97ee-4ac97bc79f3a" providerId="ADAL" clId="{EAC709DC-EFD5-45E4-9BF2-EA032894B8C1}"/>
    <pc:docChg chg="undo custSel addSld modSld">
      <pc:chgData name="I. Boothe" userId="6899659b-2062-4231-97ee-4ac97bc79f3a" providerId="ADAL" clId="{EAC709DC-EFD5-45E4-9BF2-EA032894B8C1}" dt="2020-09-02T15:28:30.713" v="293" actId="1076"/>
      <pc:docMkLst>
        <pc:docMk/>
      </pc:docMkLst>
      <pc:sldChg chg="addSp modSp">
        <pc:chgData name="I. Boothe" userId="6899659b-2062-4231-97ee-4ac97bc79f3a" providerId="ADAL" clId="{EAC709DC-EFD5-45E4-9BF2-EA032894B8C1}" dt="2020-09-02T15:28:30.713" v="293" actId="1076"/>
        <pc:sldMkLst>
          <pc:docMk/>
          <pc:sldMk cId="642889560" sldId="256"/>
        </pc:sldMkLst>
        <pc:spChg chg="mod">
          <ac:chgData name="I. Boothe" userId="6899659b-2062-4231-97ee-4ac97bc79f3a" providerId="ADAL" clId="{EAC709DC-EFD5-45E4-9BF2-EA032894B8C1}" dt="2020-09-02T15:28:30.713" v="293" actId="1076"/>
          <ac:spMkLst>
            <pc:docMk/>
            <pc:sldMk cId="642889560" sldId="256"/>
            <ac:spMk id="2" creationId="{F3180B84-A0A1-45F5-91F8-B5A3E301A7EE}"/>
          </ac:spMkLst>
        </pc:spChg>
        <pc:spChg chg="add mod">
          <ac:chgData name="I. Boothe" userId="6899659b-2062-4231-97ee-4ac97bc79f3a" providerId="ADAL" clId="{EAC709DC-EFD5-45E4-9BF2-EA032894B8C1}" dt="2020-09-02T15:26:26.270" v="271" actId="14100"/>
          <ac:spMkLst>
            <pc:docMk/>
            <pc:sldMk cId="642889560" sldId="256"/>
            <ac:spMk id="6" creationId="{D3EDE054-09A8-4031-9DDF-2D7F3A3BBC79}"/>
          </ac:spMkLst>
        </pc:spChg>
        <pc:picChg chg="add mod">
          <ac:chgData name="I. Boothe" userId="6899659b-2062-4231-97ee-4ac97bc79f3a" providerId="ADAL" clId="{EAC709DC-EFD5-45E4-9BF2-EA032894B8C1}" dt="2020-09-02T15:27:14.317" v="273" actId="1076"/>
          <ac:picMkLst>
            <pc:docMk/>
            <pc:sldMk cId="642889560" sldId="256"/>
            <ac:picMk id="5" creationId="{2A89DCBD-420B-4A79-8E66-B693188C6861}"/>
          </ac:picMkLst>
        </pc:picChg>
      </pc:sldChg>
      <pc:sldChg chg="modSp">
        <pc:chgData name="I. Boothe" userId="6899659b-2062-4231-97ee-4ac97bc79f3a" providerId="ADAL" clId="{EAC709DC-EFD5-45E4-9BF2-EA032894B8C1}" dt="2020-09-02T15:23:35.513" v="260" actId="122"/>
        <pc:sldMkLst>
          <pc:docMk/>
          <pc:sldMk cId="2358571685" sldId="257"/>
        </pc:sldMkLst>
        <pc:spChg chg="mod">
          <ac:chgData name="I. Boothe" userId="6899659b-2062-4231-97ee-4ac97bc79f3a" providerId="ADAL" clId="{EAC709DC-EFD5-45E4-9BF2-EA032894B8C1}" dt="2020-09-02T15:23:35.513" v="260" actId="122"/>
          <ac:spMkLst>
            <pc:docMk/>
            <pc:sldMk cId="2358571685" sldId="257"/>
            <ac:spMk id="2" creationId="{344855E8-FA66-4182-825B-4EE1EB2C4E64}"/>
          </ac:spMkLst>
        </pc:spChg>
      </pc:sldChg>
      <pc:sldChg chg="modSp">
        <pc:chgData name="I. Boothe" userId="6899659b-2062-4231-97ee-4ac97bc79f3a" providerId="ADAL" clId="{EAC709DC-EFD5-45E4-9BF2-EA032894B8C1}" dt="2020-09-02T15:21:37.347" v="190" actId="27636"/>
        <pc:sldMkLst>
          <pc:docMk/>
          <pc:sldMk cId="1707293148" sldId="258"/>
        </pc:sldMkLst>
        <pc:spChg chg="mod">
          <ac:chgData name="I. Boothe" userId="6899659b-2062-4231-97ee-4ac97bc79f3a" providerId="ADAL" clId="{EAC709DC-EFD5-45E4-9BF2-EA032894B8C1}" dt="2020-09-02T15:21:37.347" v="190" actId="27636"/>
          <ac:spMkLst>
            <pc:docMk/>
            <pc:sldMk cId="1707293148" sldId="258"/>
            <ac:spMk id="2" creationId="{334F055C-E161-4994-A648-9F7FFEE4175B}"/>
          </ac:spMkLst>
        </pc:spChg>
      </pc:sldChg>
      <pc:sldChg chg="addSp modSp">
        <pc:chgData name="I. Boothe" userId="6899659b-2062-4231-97ee-4ac97bc79f3a" providerId="ADAL" clId="{EAC709DC-EFD5-45E4-9BF2-EA032894B8C1}" dt="2020-09-02T15:23:22.263" v="259" actId="1076"/>
        <pc:sldMkLst>
          <pc:docMk/>
          <pc:sldMk cId="4008985751" sldId="259"/>
        </pc:sldMkLst>
        <pc:spChg chg="mod">
          <ac:chgData name="I. Boothe" userId="6899659b-2062-4231-97ee-4ac97bc79f3a" providerId="ADAL" clId="{EAC709DC-EFD5-45E4-9BF2-EA032894B8C1}" dt="2020-09-02T15:23:22.263" v="259" actId="1076"/>
          <ac:spMkLst>
            <pc:docMk/>
            <pc:sldMk cId="4008985751" sldId="259"/>
            <ac:spMk id="2" creationId="{212A20B6-D919-44EB-BEA7-0AEF3323357F}"/>
          </ac:spMkLst>
        </pc:spChg>
        <pc:cxnChg chg="add mod">
          <ac:chgData name="I. Boothe" userId="6899659b-2062-4231-97ee-4ac97bc79f3a" providerId="ADAL" clId="{EAC709DC-EFD5-45E4-9BF2-EA032894B8C1}" dt="2020-09-02T15:03:18.898" v="2" actId="1582"/>
          <ac:cxnSpMkLst>
            <pc:docMk/>
            <pc:sldMk cId="4008985751" sldId="259"/>
            <ac:cxnSpMk id="13" creationId="{70B9B88A-9914-4502-9104-2EFE804E46FC}"/>
          </ac:cxnSpMkLst>
        </pc:cxnChg>
        <pc:cxnChg chg="add mod">
          <ac:chgData name="I. Boothe" userId="6899659b-2062-4231-97ee-4ac97bc79f3a" providerId="ADAL" clId="{EAC709DC-EFD5-45E4-9BF2-EA032894B8C1}" dt="2020-09-02T15:03:51.854" v="6" actId="14100"/>
          <ac:cxnSpMkLst>
            <pc:docMk/>
            <pc:sldMk cId="4008985751" sldId="259"/>
            <ac:cxnSpMk id="14" creationId="{2640BACC-AA86-4897-8FE5-557F9C936034}"/>
          </ac:cxnSpMkLst>
        </pc:cxnChg>
      </pc:sldChg>
      <pc:sldChg chg="addSp delSp modSp">
        <pc:chgData name="I. Boothe" userId="6899659b-2062-4231-97ee-4ac97bc79f3a" providerId="ADAL" clId="{EAC709DC-EFD5-45E4-9BF2-EA032894B8C1}" dt="2020-09-02T15:23:55.754" v="263" actId="1076"/>
        <pc:sldMkLst>
          <pc:docMk/>
          <pc:sldMk cId="789410833" sldId="260"/>
        </pc:sldMkLst>
        <pc:spChg chg="mod">
          <ac:chgData name="I. Boothe" userId="6899659b-2062-4231-97ee-4ac97bc79f3a" providerId="ADAL" clId="{EAC709DC-EFD5-45E4-9BF2-EA032894B8C1}" dt="2020-09-02T15:23:47.362" v="261" actId="122"/>
          <ac:spMkLst>
            <pc:docMk/>
            <pc:sldMk cId="789410833" sldId="260"/>
            <ac:spMk id="2" creationId="{9B4FA941-9DB2-4A18-A748-8A35EE09074D}"/>
          </ac:spMkLst>
        </pc:spChg>
        <pc:spChg chg="del">
          <ac:chgData name="I. Boothe" userId="6899659b-2062-4231-97ee-4ac97bc79f3a" providerId="ADAL" clId="{EAC709DC-EFD5-45E4-9BF2-EA032894B8C1}" dt="2020-09-02T15:04:23.403" v="7" actId="931"/>
          <ac:spMkLst>
            <pc:docMk/>
            <pc:sldMk cId="789410833" sldId="260"/>
            <ac:spMk id="3" creationId="{D69E43CE-5CA6-4983-9223-E6EA1EEAAB10}"/>
          </ac:spMkLst>
        </pc:spChg>
        <pc:spChg chg="add mod">
          <ac:chgData name="I. Boothe" userId="6899659b-2062-4231-97ee-4ac97bc79f3a" providerId="ADAL" clId="{EAC709DC-EFD5-45E4-9BF2-EA032894B8C1}" dt="2020-09-02T15:04:45.950" v="12" actId="1076"/>
          <ac:spMkLst>
            <pc:docMk/>
            <pc:sldMk cId="789410833" sldId="260"/>
            <ac:spMk id="6" creationId="{9A6D4514-7695-4AE2-8F15-44B9DF99F05E}"/>
          </ac:spMkLst>
        </pc:spChg>
        <pc:spChg chg="add mod">
          <ac:chgData name="I. Boothe" userId="6899659b-2062-4231-97ee-4ac97bc79f3a" providerId="ADAL" clId="{EAC709DC-EFD5-45E4-9BF2-EA032894B8C1}" dt="2020-09-02T15:06:10.410" v="15" actId="1076"/>
          <ac:spMkLst>
            <pc:docMk/>
            <pc:sldMk cId="789410833" sldId="260"/>
            <ac:spMk id="9" creationId="{D6951811-700B-4BAE-B685-4192044AAA4C}"/>
          </ac:spMkLst>
        </pc:spChg>
        <pc:picChg chg="add mod">
          <ac:chgData name="I. Boothe" userId="6899659b-2062-4231-97ee-4ac97bc79f3a" providerId="ADAL" clId="{EAC709DC-EFD5-45E4-9BF2-EA032894B8C1}" dt="2020-09-02T15:23:53.413" v="262" actId="14100"/>
          <ac:picMkLst>
            <pc:docMk/>
            <pc:sldMk cId="789410833" sldId="260"/>
            <ac:picMk id="5" creationId="{499D1DF3-66AE-415E-8417-92EA09C8ECB6}"/>
          </ac:picMkLst>
        </pc:picChg>
        <pc:picChg chg="add mod">
          <ac:chgData name="I. Boothe" userId="6899659b-2062-4231-97ee-4ac97bc79f3a" providerId="ADAL" clId="{EAC709DC-EFD5-45E4-9BF2-EA032894B8C1}" dt="2020-09-02T15:23:55.754" v="263" actId="1076"/>
          <ac:picMkLst>
            <pc:docMk/>
            <pc:sldMk cId="789410833" sldId="260"/>
            <ac:picMk id="8" creationId="{4F180956-D12A-452B-9F88-3D7594EFDBF5}"/>
          </ac:picMkLst>
        </pc:picChg>
      </pc:sldChg>
      <pc:sldChg chg="addSp delSp modSp">
        <pc:chgData name="I. Boothe" userId="6899659b-2062-4231-97ee-4ac97bc79f3a" providerId="ADAL" clId="{EAC709DC-EFD5-45E4-9BF2-EA032894B8C1}" dt="2020-09-02T15:24:03.553" v="264" actId="122"/>
        <pc:sldMkLst>
          <pc:docMk/>
          <pc:sldMk cId="1803864153" sldId="261"/>
        </pc:sldMkLst>
        <pc:spChg chg="mod">
          <ac:chgData name="I. Boothe" userId="6899659b-2062-4231-97ee-4ac97bc79f3a" providerId="ADAL" clId="{EAC709DC-EFD5-45E4-9BF2-EA032894B8C1}" dt="2020-09-02T15:24:03.553" v="264" actId="122"/>
          <ac:spMkLst>
            <pc:docMk/>
            <pc:sldMk cId="1803864153" sldId="261"/>
            <ac:spMk id="2" creationId="{D4FE098C-5310-401B-AE65-F96D220AA332}"/>
          </ac:spMkLst>
        </pc:spChg>
        <pc:spChg chg="del">
          <ac:chgData name="I. Boothe" userId="6899659b-2062-4231-97ee-4ac97bc79f3a" providerId="ADAL" clId="{EAC709DC-EFD5-45E4-9BF2-EA032894B8C1}" dt="2020-09-02T15:07:14.843" v="16" actId="931"/>
          <ac:spMkLst>
            <pc:docMk/>
            <pc:sldMk cId="1803864153" sldId="261"/>
            <ac:spMk id="3" creationId="{E672F0AD-5858-4423-9D03-7141ACA11EFE}"/>
          </ac:spMkLst>
        </pc:spChg>
        <pc:spChg chg="add mod">
          <ac:chgData name="I. Boothe" userId="6899659b-2062-4231-97ee-4ac97bc79f3a" providerId="ADAL" clId="{EAC709DC-EFD5-45E4-9BF2-EA032894B8C1}" dt="2020-09-02T15:07:24.757" v="19" actId="1076"/>
          <ac:spMkLst>
            <pc:docMk/>
            <pc:sldMk cId="1803864153" sldId="261"/>
            <ac:spMk id="6" creationId="{05FDCA04-B547-4AD2-B908-46564117ADBA}"/>
          </ac:spMkLst>
        </pc:spChg>
        <pc:picChg chg="add mod">
          <ac:chgData name="I. Boothe" userId="6899659b-2062-4231-97ee-4ac97bc79f3a" providerId="ADAL" clId="{EAC709DC-EFD5-45E4-9BF2-EA032894B8C1}" dt="2020-09-02T15:07:24.757" v="19" actId="1076"/>
          <ac:picMkLst>
            <pc:docMk/>
            <pc:sldMk cId="1803864153" sldId="261"/>
            <ac:picMk id="5" creationId="{6EAF594C-124C-4C4F-A9B6-58AB6D2A06C4}"/>
          </ac:picMkLst>
        </pc:picChg>
      </pc:sldChg>
      <pc:sldChg chg="addSp delSp modSp">
        <pc:chgData name="I. Boothe" userId="6899659b-2062-4231-97ee-4ac97bc79f3a" providerId="ADAL" clId="{EAC709DC-EFD5-45E4-9BF2-EA032894B8C1}" dt="2020-09-02T15:24:19.747" v="265" actId="122"/>
        <pc:sldMkLst>
          <pc:docMk/>
          <pc:sldMk cId="1447395975" sldId="262"/>
        </pc:sldMkLst>
        <pc:spChg chg="mod">
          <ac:chgData name="I. Boothe" userId="6899659b-2062-4231-97ee-4ac97bc79f3a" providerId="ADAL" clId="{EAC709DC-EFD5-45E4-9BF2-EA032894B8C1}" dt="2020-09-02T15:24:19.747" v="265" actId="122"/>
          <ac:spMkLst>
            <pc:docMk/>
            <pc:sldMk cId="1447395975" sldId="262"/>
            <ac:spMk id="2" creationId="{152A111C-803D-4860-B708-66C97AE1145F}"/>
          </ac:spMkLst>
        </pc:spChg>
        <pc:spChg chg="del">
          <ac:chgData name="I. Boothe" userId="6899659b-2062-4231-97ee-4ac97bc79f3a" providerId="ADAL" clId="{EAC709DC-EFD5-45E4-9BF2-EA032894B8C1}" dt="2020-09-02T15:09:39.272" v="20" actId="931"/>
          <ac:spMkLst>
            <pc:docMk/>
            <pc:sldMk cId="1447395975" sldId="262"/>
            <ac:spMk id="3" creationId="{B491682A-454C-420C-9C8E-508B3942E1B1}"/>
          </ac:spMkLst>
        </pc:spChg>
        <pc:spChg chg="add mod">
          <ac:chgData name="I. Boothe" userId="6899659b-2062-4231-97ee-4ac97bc79f3a" providerId="ADAL" clId="{EAC709DC-EFD5-45E4-9BF2-EA032894B8C1}" dt="2020-09-02T15:09:39.272" v="20" actId="931"/>
          <ac:spMkLst>
            <pc:docMk/>
            <pc:sldMk cId="1447395975" sldId="262"/>
            <ac:spMk id="6" creationId="{84C7EAC0-477C-437F-B63F-7002F881A7A5}"/>
          </ac:spMkLst>
        </pc:spChg>
        <pc:picChg chg="add mod">
          <ac:chgData name="I. Boothe" userId="6899659b-2062-4231-97ee-4ac97bc79f3a" providerId="ADAL" clId="{EAC709DC-EFD5-45E4-9BF2-EA032894B8C1}" dt="2020-09-02T15:09:39.272" v="20" actId="931"/>
          <ac:picMkLst>
            <pc:docMk/>
            <pc:sldMk cId="1447395975" sldId="262"/>
            <ac:picMk id="5" creationId="{8F7FE3CF-CA46-4A03-AF19-83E828C95FB2}"/>
          </ac:picMkLst>
        </pc:picChg>
      </pc:sldChg>
      <pc:sldChg chg="addSp delSp modSp">
        <pc:chgData name="I. Boothe" userId="6899659b-2062-4231-97ee-4ac97bc79f3a" providerId="ADAL" clId="{EAC709DC-EFD5-45E4-9BF2-EA032894B8C1}" dt="2020-09-02T15:24:27.951" v="266" actId="122"/>
        <pc:sldMkLst>
          <pc:docMk/>
          <pc:sldMk cId="1436111645" sldId="263"/>
        </pc:sldMkLst>
        <pc:spChg chg="mod">
          <ac:chgData name="I. Boothe" userId="6899659b-2062-4231-97ee-4ac97bc79f3a" providerId="ADAL" clId="{EAC709DC-EFD5-45E4-9BF2-EA032894B8C1}" dt="2020-09-02T15:24:27.951" v="266" actId="122"/>
          <ac:spMkLst>
            <pc:docMk/>
            <pc:sldMk cId="1436111645" sldId="263"/>
            <ac:spMk id="2" creationId="{0A72F8B2-0614-4804-B758-57DBE20526A7}"/>
          </ac:spMkLst>
        </pc:spChg>
        <pc:spChg chg="del">
          <ac:chgData name="I. Boothe" userId="6899659b-2062-4231-97ee-4ac97bc79f3a" providerId="ADAL" clId="{EAC709DC-EFD5-45E4-9BF2-EA032894B8C1}" dt="2020-09-02T15:10:37.015" v="21" actId="931"/>
          <ac:spMkLst>
            <pc:docMk/>
            <pc:sldMk cId="1436111645" sldId="263"/>
            <ac:spMk id="3" creationId="{7FF85EA4-1B17-49A5-AA23-39E2ED42248F}"/>
          </ac:spMkLst>
        </pc:spChg>
        <pc:spChg chg="add mod">
          <ac:chgData name="I. Boothe" userId="6899659b-2062-4231-97ee-4ac97bc79f3a" providerId="ADAL" clId="{EAC709DC-EFD5-45E4-9BF2-EA032894B8C1}" dt="2020-09-02T15:10:37.015" v="21" actId="931"/>
          <ac:spMkLst>
            <pc:docMk/>
            <pc:sldMk cId="1436111645" sldId="263"/>
            <ac:spMk id="6" creationId="{4908D77C-AE80-4851-94A7-4E0E0FE4A29B}"/>
          </ac:spMkLst>
        </pc:spChg>
        <pc:picChg chg="add mod">
          <ac:chgData name="I. Boothe" userId="6899659b-2062-4231-97ee-4ac97bc79f3a" providerId="ADAL" clId="{EAC709DC-EFD5-45E4-9BF2-EA032894B8C1}" dt="2020-09-02T15:10:37.015" v="21" actId="931"/>
          <ac:picMkLst>
            <pc:docMk/>
            <pc:sldMk cId="1436111645" sldId="263"/>
            <ac:picMk id="5" creationId="{4A1EDE54-6EC0-4D66-BBD7-FC5F9A2FBBE4}"/>
          </ac:picMkLst>
        </pc:picChg>
      </pc:sldChg>
      <pc:sldChg chg="addSp delSp modSp">
        <pc:chgData name="I. Boothe" userId="6899659b-2062-4231-97ee-4ac97bc79f3a" providerId="ADAL" clId="{EAC709DC-EFD5-45E4-9BF2-EA032894B8C1}" dt="2020-09-02T15:25:04.601" v="269" actId="1076"/>
        <pc:sldMkLst>
          <pc:docMk/>
          <pc:sldMk cId="3975262336" sldId="264"/>
        </pc:sldMkLst>
        <pc:spChg chg="mod">
          <ac:chgData name="I. Boothe" userId="6899659b-2062-4231-97ee-4ac97bc79f3a" providerId="ADAL" clId="{EAC709DC-EFD5-45E4-9BF2-EA032894B8C1}" dt="2020-09-02T15:24:35.807" v="267" actId="122"/>
          <ac:spMkLst>
            <pc:docMk/>
            <pc:sldMk cId="3975262336" sldId="264"/>
            <ac:spMk id="2" creationId="{8B04B270-180E-43DB-BADA-A2CD911ECF28}"/>
          </ac:spMkLst>
        </pc:spChg>
        <pc:spChg chg="del">
          <ac:chgData name="I. Boothe" userId="6899659b-2062-4231-97ee-4ac97bc79f3a" providerId="ADAL" clId="{EAC709DC-EFD5-45E4-9BF2-EA032894B8C1}" dt="2020-09-02T15:13:30.781" v="22" actId="931"/>
          <ac:spMkLst>
            <pc:docMk/>
            <pc:sldMk cId="3975262336" sldId="264"/>
            <ac:spMk id="3" creationId="{44731525-569C-4CAC-88FD-DB6136135D0C}"/>
          </ac:spMkLst>
        </pc:spChg>
        <pc:spChg chg="add del mod">
          <ac:chgData name="I. Boothe" userId="6899659b-2062-4231-97ee-4ac97bc79f3a" providerId="ADAL" clId="{EAC709DC-EFD5-45E4-9BF2-EA032894B8C1}" dt="2020-09-02T15:13:34.161" v="23" actId="478"/>
          <ac:spMkLst>
            <pc:docMk/>
            <pc:sldMk cId="3975262336" sldId="264"/>
            <ac:spMk id="6" creationId="{B856FD04-F088-430B-97AB-9CD353BEF72B}"/>
          </ac:spMkLst>
        </pc:spChg>
        <pc:spChg chg="add del mod">
          <ac:chgData name="I. Boothe" userId="6899659b-2062-4231-97ee-4ac97bc79f3a" providerId="ADAL" clId="{EAC709DC-EFD5-45E4-9BF2-EA032894B8C1}" dt="2020-09-02T15:15:43.221" v="24" actId="931"/>
          <ac:spMkLst>
            <pc:docMk/>
            <pc:sldMk cId="3975262336" sldId="264"/>
            <ac:spMk id="8" creationId="{B51C7017-9AE9-4676-8F18-0343D3CB74C8}"/>
          </ac:spMkLst>
        </pc:spChg>
        <pc:spChg chg="add mod">
          <ac:chgData name="I. Boothe" userId="6899659b-2062-4231-97ee-4ac97bc79f3a" providerId="ADAL" clId="{EAC709DC-EFD5-45E4-9BF2-EA032894B8C1}" dt="2020-09-02T15:15:46.575" v="25" actId="1076"/>
          <ac:spMkLst>
            <pc:docMk/>
            <pc:sldMk cId="3975262336" sldId="264"/>
            <ac:spMk id="11" creationId="{A918E347-16A9-4A4B-9CB0-A01A7D616EA7}"/>
          </ac:spMkLst>
        </pc:spChg>
        <pc:spChg chg="add mod">
          <ac:chgData name="I. Boothe" userId="6899659b-2062-4231-97ee-4ac97bc79f3a" providerId="ADAL" clId="{EAC709DC-EFD5-45E4-9BF2-EA032894B8C1}" dt="2020-09-02T15:25:04.601" v="269" actId="1076"/>
          <ac:spMkLst>
            <pc:docMk/>
            <pc:sldMk cId="3975262336" sldId="264"/>
            <ac:spMk id="12" creationId="{609AFC59-BB1E-4A97-B1DA-375FFD6B063E}"/>
          </ac:spMkLst>
        </pc:spChg>
        <pc:picChg chg="add del mod">
          <ac:chgData name="I. Boothe" userId="6899659b-2062-4231-97ee-4ac97bc79f3a" providerId="ADAL" clId="{EAC709DC-EFD5-45E4-9BF2-EA032894B8C1}" dt="2020-09-02T15:13:34.161" v="23" actId="478"/>
          <ac:picMkLst>
            <pc:docMk/>
            <pc:sldMk cId="3975262336" sldId="264"/>
            <ac:picMk id="5" creationId="{B9B39632-2F5A-4F1B-A565-97C255DCF85C}"/>
          </ac:picMkLst>
        </pc:picChg>
        <pc:picChg chg="add mod">
          <ac:chgData name="I. Boothe" userId="6899659b-2062-4231-97ee-4ac97bc79f3a" providerId="ADAL" clId="{EAC709DC-EFD5-45E4-9BF2-EA032894B8C1}" dt="2020-09-02T15:17:11.824" v="58" actId="1076"/>
          <ac:picMkLst>
            <pc:docMk/>
            <pc:sldMk cId="3975262336" sldId="264"/>
            <ac:picMk id="10" creationId="{E014C842-8DE8-49D0-AF8D-225A93F4F48E}"/>
          </ac:picMkLst>
        </pc:picChg>
      </pc:sldChg>
      <pc:sldChg chg="addSp delSp modSp add">
        <pc:chgData name="I. Boothe" userId="6899659b-2062-4231-97ee-4ac97bc79f3a" providerId="ADAL" clId="{EAC709DC-EFD5-45E4-9BF2-EA032894B8C1}" dt="2020-09-02T15:24:52.207" v="268" actId="122"/>
        <pc:sldMkLst>
          <pc:docMk/>
          <pc:sldMk cId="1021885642" sldId="265"/>
        </pc:sldMkLst>
        <pc:spChg chg="mod">
          <ac:chgData name="I. Boothe" userId="6899659b-2062-4231-97ee-4ac97bc79f3a" providerId="ADAL" clId="{EAC709DC-EFD5-45E4-9BF2-EA032894B8C1}" dt="2020-09-02T15:24:52.207" v="268" actId="122"/>
          <ac:spMkLst>
            <pc:docMk/>
            <pc:sldMk cId="1021885642" sldId="265"/>
            <ac:spMk id="2" creationId="{1C4F0718-98F1-4B8F-8526-F01CC52330F1}"/>
          </ac:spMkLst>
        </pc:spChg>
        <pc:spChg chg="del">
          <ac:chgData name="I. Boothe" userId="6899659b-2062-4231-97ee-4ac97bc79f3a" providerId="ADAL" clId="{EAC709DC-EFD5-45E4-9BF2-EA032894B8C1}" dt="2020-09-02T15:18:54.261" v="160" actId="931"/>
          <ac:spMkLst>
            <pc:docMk/>
            <pc:sldMk cId="1021885642" sldId="265"/>
            <ac:spMk id="3" creationId="{107E76F1-803B-455C-9941-E71657DE4083}"/>
          </ac:spMkLst>
        </pc:spChg>
        <pc:spChg chg="add mod">
          <ac:chgData name="I. Boothe" userId="6899659b-2062-4231-97ee-4ac97bc79f3a" providerId="ADAL" clId="{EAC709DC-EFD5-45E4-9BF2-EA032894B8C1}" dt="2020-09-02T15:18:57.675" v="161" actId="1076"/>
          <ac:spMkLst>
            <pc:docMk/>
            <pc:sldMk cId="1021885642" sldId="265"/>
            <ac:spMk id="6" creationId="{ABFB6628-0648-4E35-AF88-2C6EE9A6B674}"/>
          </ac:spMkLst>
        </pc:spChg>
        <pc:spChg chg="add mod">
          <ac:chgData name="I. Boothe" userId="6899659b-2062-4231-97ee-4ac97bc79f3a" providerId="ADAL" clId="{EAC709DC-EFD5-45E4-9BF2-EA032894B8C1}" dt="2020-09-02T15:20:23.181" v="165" actId="1076"/>
          <ac:spMkLst>
            <pc:docMk/>
            <pc:sldMk cId="1021885642" sldId="265"/>
            <ac:spMk id="9" creationId="{FFF62D75-2036-4ED4-9596-AEEF4664E8B5}"/>
          </ac:spMkLst>
        </pc:spChg>
        <pc:picChg chg="add mod">
          <ac:chgData name="I. Boothe" userId="6899659b-2062-4231-97ee-4ac97bc79f3a" providerId="ADAL" clId="{EAC709DC-EFD5-45E4-9BF2-EA032894B8C1}" dt="2020-09-02T15:20:32.424" v="167" actId="1076"/>
          <ac:picMkLst>
            <pc:docMk/>
            <pc:sldMk cId="1021885642" sldId="265"/>
            <ac:picMk id="5" creationId="{87D3A4FA-6671-4D1E-A38F-6889672A2452}"/>
          </ac:picMkLst>
        </pc:picChg>
        <pc:picChg chg="add mod">
          <ac:chgData name="I. Boothe" userId="6899659b-2062-4231-97ee-4ac97bc79f3a" providerId="ADAL" clId="{EAC709DC-EFD5-45E4-9BF2-EA032894B8C1}" dt="2020-09-02T15:20:23.181" v="165" actId="1076"/>
          <ac:picMkLst>
            <pc:docMk/>
            <pc:sldMk cId="1021885642" sldId="265"/>
            <ac:picMk id="8" creationId="{CB7E3BA4-7440-47E8-BEE1-47E311340C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7DB752-E981-4CB1-B79C-43CD8A71363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8679BD-91FB-41BB-9E97-2E752D8686E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38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B752-E981-4CB1-B79C-43CD8A71363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79BD-91FB-41BB-9E97-2E752D868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6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B752-E981-4CB1-B79C-43CD8A71363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79BD-91FB-41BB-9E97-2E752D868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16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B752-E981-4CB1-B79C-43CD8A71363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79BD-91FB-41BB-9E97-2E752D868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7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B752-E981-4CB1-B79C-43CD8A71363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79BD-91FB-41BB-9E97-2E752D8686E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08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B752-E981-4CB1-B79C-43CD8A71363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79BD-91FB-41BB-9E97-2E752D868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50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B752-E981-4CB1-B79C-43CD8A71363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79BD-91FB-41BB-9E97-2E752D868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4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B752-E981-4CB1-B79C-43CD8A71363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79BD-91FB-41BB-9E97-2E752D868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7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B752-E981-4CB1-B79C-43CD8A71363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79BD-91FB-41BB-9E97-2E752D868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97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B752-E981-4CB1-B79C-43CD8A71363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79BD-91FB-41BB-9E97-2E752D868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07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B752-E981-4CB1-B79C-43CD8A71363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79BD-91FB-41BB-9E97-2E752D868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17DB752-E981-4CB1-B79C-43CD8A713633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D8679BD-91FB-41BB-9E97-2E752D868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6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dgetsin.com/speck-pixelskin-hd-wrap-ipad-2-case.ht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mera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Speaker_Icon.svg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wr/260712355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85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dgetsin.com/ballistic-tough-jacket-series-ipad-mini-case.ht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ea79on/7689043636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essaminedungo.blogspot.com/2015/04/intelliarmor-hardened-glass-screen.html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nlhh.wordpress.com/2012/10/18/smartphone-apps-and-more-on-andriod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ike_c/5520683362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adgetsin.com/twelve-south-plugbug-wall-charger-for-macbook-iphone-and-ipad.ht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IPa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0B84-A0A1-45F5-91F8-B5A3E301A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464" y="1722391"/>
            <a:ext cx="5576855" cy="292608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my  iPad responsibly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46C7D-8441-41EB-9312-F087F38EE7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9DCBD-420B-4A79-8E66-B693188C6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300536" y="1351083"/>
            <a:ext cx="4668002" cy="3906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EDE054-09A8-4031-9DDF-2D7F3A3BBC79}"/>
              </a:ext>
            </a:extLst>
          </p:cNvPr>
          <p:cNvSpPr txBox="1"/>
          <p:nvPr/>
        </p:nvSpPr>
        <p:spPr>
          <a:xfrm>
            <a:off x="1998805" y="6973416"/>
            <a:ext cx="46680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gadgetsin.com/speck-pixelskin-hd-wrap-ipad-2-case.htm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64288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0718-98F1-4B8F-8526-F01CC523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 will only take pictures or record sounds when a teacher asks me to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D3A4FA-6671-4D1E-A38F-6889672A2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341120" y="2617786"/>
            <a:ext cx="4211772" cy="31798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FB6628-0648-4E35-AF88-2C6EE9A6B674}"/>
              </a:ext>
            </a:extLst>
          </p:cNvPr>
          <p:cNvSpPr txBox="1"/>
          <p:nvPr/>
        </p:nvSpPr>
        <p:spPr>
          <a:xfrm>
            <a:off x="1723506" y="5398663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en.wikipedia.org/wiki/Camera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7E3BA4-7440-47E8-BEE1-47E311340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436821" y="2218775"/>
            <a:ext cx="4031673" cy="40316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F62D75-2036-4ED4-9596-AEEF4664E8B5}"/>
              </a:ext>
            </a:extLst>
          </p:cNvPr>
          <p:cNvSpPr txBox="1"/>
          <p:nvPr/>
        </p:nvSpPr>
        <p:spPr>
          <a:xfrm>
            <a:off x="6436822" y="6357321"/>
            <a:ext cx="3772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en.wikipedia.org/wiki/File:Speaker_Icon.sv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02188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55E8-FA66-4182-825B-4EE1EB2C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 will always keep my iPad away from food or liquid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8D8E68-0E13-49E7-87AA-D209DA63C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060031" y="2057400"/>
            <a:ext cx="4038600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2A0F0A-5DEA-43B8-9CB1-5026E8964BC7}"/>
              </a:ext>
            </a:extLst>
          </p:cNvPr>
          <p:cNvSpPr txBox="1"/>
          <p:nvPr/>
        </p:nvSpPr>
        <p:spPr>
          <a:xfrm>
            <a:off x="3920331" y="6176963"/>
            <a:ext cx="4351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lwr/2607123552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35857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055C-E161-4994-A648-9F7FFEE4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 will always use two hands to hold my iPad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AD04FE-10C3-4DB5-ABA3-B1F77FEBC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489465" y="2057400"/>
            <a:ext cx="7179733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5B1D8D-D269-42C7-B8AB-6EDB34365B1D}"/>
              </a:ext>
            </a:extLst>
          </p:cNvPr>
          <p:cNvSpPr txBox="1"/>
          <p:nvPr/>
        </p:nvSpPr>
        <p:spPr>
          <a:xfrm>
            <a:off x="2286000" y="6144419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pngimg.com/download/8570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70729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20B6-D919-44EB-BEA7-0AEF33233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659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 will always keep my iPad in its case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EE07E1-F246-4753-ABA9-24A53C132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19150" y="2057400"/>
            <a:ext cx="4320362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48B6EE-1AE6-4C0D-85FC-6716207BEF61}"/>
              </a:ext>
            </a:extLst>
          </p:cNvPr>
          <p:cNvSpPr txBox="1"/>
          <p:nvPr/>
        </p:nvSpPr>
        <p:spPr>
          <a:xfrm>
            <a:off x="3905250" y="6049169"/>
            <a:ext cx="4381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gadgetsin.com/ballistic-tough-jacket-series-ipad-mini-case.htm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9B88A-9914-4502-9104-2EFE804E46FC}"/>
              </a:ext>
            </a:extLst>
          </p:cNvPr>
          <p:cNvCxnSpPr/>
          <p:nvPr/>
        </p:nvCxnSpPr>
        <p:spPr>
          <a:xfrm>
            <a:off x="4239491" y="1953419"/>
            <a:ext cx="4047259" cy="34332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40BACC-AA86-4897-8FE5-557F9C936034}"/>
              </a:ext>
            </a:extLst>
          </p:cNvPr>
          <p:cNvCxnSpPr>
            <a:cxnSpLocks/>
          </p:cNvCxnSpPr>
          <p:nvPr/>
        </p:nvCxnSpPr>
        <p:spPr>
          <a:xfrm flipH="1">
            <a:off x="3905250" y="2111751"/>
            <a:ext cx="4540482" cy="32748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98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A941-9DB2-4A18-A748-8A35EE0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 will clean my iPad every day with a wipe</a:t>
            </a:r>
            <a:br>
              <a:rPr lang="en-US" dirty="0"/>
            </a:br>
            <a:r>
              <a:rPr lang="en-US" dirty="0"/>
              <a:t>I will make sure my hands are clean before using it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9D1DF3-66AE-415E-8417-92EA09C8E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90894" y="2149292"/>
            <a:ext cx="5072598" cy="40836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6D4514-7695-4AE2-8F15-44B9DF99F05E}"/>
              </a:ext>
            </a:extLst>
          </p:cNvPr>
          <p:cNvSpPr txBox="1"/>
          <p:nvPr/>
        </p:nvSpPr>
        <p:spPr>
          <a:xfrm>
            <a:off x="690894" y="6232948"/>
            <a:ext cx="5405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gea79on/7689043636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180956-D12A-452B-9F88-3D7594EFD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428509" y="2370340"/>
            <a:ext cx="4777047" cy="3582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951811-700B-4BAE-B685-4192044AAA4C}"/>
              </a:ext>
            </a:extLst>
          </p:cNvPr>
          <p:cNvSpPr txBox="1"/>
          <p:nvPr/>
        </p:nvSpPr>
        <p:spPr>
          <a:xfrm>
            <a:off x="6428509" y="5837709"/>
            <a:ext cx="40455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jessaminedungo.blogspot.com/2015/04/intelliarmor-hardened-glass-screen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78941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098C-5310-401B-AE65-F96D220A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 will only use the apps my teacher asks me to use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AF594C-124C-4C4F-A9B6-58AB6D2A0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582487" y="2377440"/>
            <a:ext cx="6478600" cy="30657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FDCA04-B547-4AD2-B908-46564117ADBA}"/>
              </a:ext>
            </a:extLst>
          </p:cNvPr>
          <p:cNvSpPr txBox="1"/>
          <p:nvPr/>
        </p:nvSpPr>
        <p:spPr>
          <a:xfrm>
            <a:off x="2582486" y="5323581"/>
            <a:ext cx="5198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danlhh.wordpress.com/2012/10/18/smartphone-apps-and-more-on-andriod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80386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111C-803D-4860-B708-66C97AE1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 will respect others and put my iPad down when a teacher is talking to me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7FE3CF-CA46-4A03-AF19-83E828C95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38503" y="2057400"/>
            <a:ext cx="6081656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C7EAC0-477C-437F-B63F-7002F881A7A5}"/>
              </a:ext>
            </a:extLst>
          </p:cNvPr>
          <p:cNvSpPr txBox="1"/>
          <p:nvPr/>
        </p:nvSpPr>
        <p:spPr>
          <a:xfrm>
            <a:off x="2819698" y="6176963"/>
            <a:ext cx="65526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mike_c/5520683362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44739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F8B2-0614-4804-B758-57DBE205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Y4-6 I will bring my iPad to school every day and make sure it is charged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1EDE54-6EC0-4D66-BBD7-FC5F9A2FB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194617" y="2057400"/>
            <a:ext cx="5769428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08D77C-AE80-4851-94A7-4E0E0FE4A29B}"/>
              </a:ext>
            </a:extLst>
          </p:cNvPr>
          <p:cNvSpPr txBox="1"/>
          <p:nvPr/>
        </p:nvSpPr>
        <p:spPr>
          <a:xfrm>
            <a:off x="2987901" y="6176963"/>
            <a:ext cx="6216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gadgetsin.com/twelve-south-plugbug-wall-charger-for-macbook-iphone-and-ipad.htm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43611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B270-180E-43DB-BADA-A2CD911E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 will treat my iPad with care and make sure that I know where my iPad is when I am responsible for it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14C842-8DE8-49D0-AF8D-225A93F4F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384814" y="2057400"/>
            <a:ext cx="3389034" cy="40386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18E347-16A9-4A4B-9CB0-A01A7D616EA7}"/>
              </a:ext>
            </a:extLst>
          </p:cNvPr>
          <p:cNvSpPr txBox="1"/>
          <p:nvPr/>
        </p:nvSpPr>
        <p:spPr>
          <a:xfrm>
            <a:off x="7129842" y="6492875"/>
            <a:ext cx="3651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de.wikipedia.org/wiki/IPad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609AFC59-BB1E-4A97-B1DA-375FFD6B063E}"/>
              </a:ext>
            </a:extLst>
          </p:cNvPr>
          <p:cNvSpPr/>
          <p:nvPr/>
        </p:nvSpPr>
        <p:spPr>
          <a:xfrm>
            <a:off x="5173287" y="3326794"/>
            <a:ext cx="1845426" cy="19784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6233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0fdae7ca-b48a-49bb-a3fa-c0e4142497b2" xsi:nil="true"/>
    <NotebookType xmlns="0fdae7ca-b48a-49bb-a3fa-c0e4142497b2" xsi:nil="true"/>
    <AppVersion xmlns="0fdae7ca-b48a-49bb-a3fa-c0e4142497b2" xsi:nil="true"/>
    <Self_Registration_Enabled xmlns="0fdae7ca-b48a-49bb-a3fa-c0e4142497b2" xsi:nil="true"/>
    <Teachers xmlns="0fdae7ca-b48a-49bb-a3fa-c0e4142497b2">
      <UserInfo>
        <DisplayName/>
        <AccountId xsi:nil="true"/>
        <AccountType/>
      </UserInfo>
    </Teachers>
    <TeamsChannelId xmlns="0fdae7ca-b48a-49bb-a3fa-c0e4142497b2" xsi:nil="true"/>
    <Is_Collaboration_Space_Locked xmlns="0fdae7ca-b48a-49bb-a3fa-c0e4142497b2" xsi:nil="true"/>
    <CultureName xmlns="0fdae7ca-b48a-49bb-a3fa-c0e4142497b2" xsi:nil="true"/>
    <Invited_Teachers xmlns="0fdae7ca-b48a-49bb-a3fa-c0e4142497b2" xsi:nil="true"/>
    <Invited_Students xmlns="0fdae7ca-b48a-49bb-a3fa-c0e4142497b2" xsi:nil="true"/>
    <IsNotebookLocked xmlns="0fdae7ca-b48a-49bb-a3fa-c0e4142497b2" xsi:nil="true"/>
    <DefaultSectionNames xmlns="0fdae7ca-b48a-49bb-a3fa-c0e4142497b2" xsi:nil="true"/>
    <Templates xmlns="0fdae7ca-b48a-49bb-a3fa-c0e4142497b2" xsi:nil="true"/>
    <FolderType xmlns="0fdae7ca-b48a-49bb-a3fa-c0e4142497b2" xsi:nil="true"/>
    <Students xmlns="0fdae7ca-b48a-49bb-a3fa-c0e4142497b2">
      <UserInfo>
        <DisplayName/>
        <AccountId xsi:nil="true"/>
        <AccountType/>
      </UserInfo>
    </Students>
    <Math_Settings xmlns="0fdae7ca-b48a-49bb-a3fa-c0e4142497b2" xsi:nil="true"/>
    <Owner xmlns="0fdae7ca-b48a-49bb-a3fa-c0e4142497b2">
      <UserInfo>
        <DisplayName/>
        <AccountId xsi:nil="true"/>
        <AccountType/>
      </UserInfo>
    </Owner>
    <Student_Groups xmlns="0fdae7ca-b48a-49bb-a3fa-c0e4142497b2">
      <UserInfo>
        <DisplayName/>
        <AccountId xsi:nil="true"/>
        <AccountType/>
      </UserInfo>
    </Student_Groups>
    <Distribution_Groups xmlns="0fdae7ca-b48a-49bb-a3fa-c0e4142497b2" xsi:nil="true"/>
    <LMS_Mappings xmlns="0fdae7ca-b48a-49bb-a3fa-c0e4142497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0D98FAF7533D4192A54F7D0DA60802" ma:contentTypeVersion="26" ma:contentTypeDescription="Create a new document." ma:contentTypeScope="" ma:versionID="adf4c962246e374eb0e020c3b6c0ddc9">
  <xsd:schema xmlns:xsd="http://www.w3.org/2001/XMLSchema" xmlns:xs="http://www.w3.org/2001/XMLSchema" xmlns:p="http://schemas.microsoft.com/office/2006/metadata/properties" xmlns:ns3="0fdae7ca-b48a-49bb-a3fa-c0e4142497b2" xmlns:ns4="1eb8164e-ec6d-4390-ad07-61ff62dc33b5" targetNamespace="http://schemas.microsoft.com/office/2006/metadata/properties" ma:root="true" ma:fieldsID="d5f77af267aca03738b880fbba4c8968" ns3:_="" ns4:_="">
    <xsd:import namespace="0fdae7ca-b48a-49bb-a3fa-c0e4142497b2"/>
    <xsd:import namespace="1eb8164e-ec6d-4390-ad07-61ff62dc33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ae7ca-b48a-49bb-a3fa-c0e414249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8164e-ec6d-4390-ad07-61ff62dc33b5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B8F0B4-84F2-452E-BFB3-03EAD8A9B41B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1eb8164e-ec6d-4390-ad07-61ff62dc33b5"/>
    <ds:schemaRef ds:uri="0fdae7ca-b48a-49bb-a3fa-c0e4142497b2"/>
  </ds:schemaRefs>
</ds:datastoreItem>
</file>

<file path=customXml/itemProps2.xml><?xml version="1.0" encoding="utf-8"?>
<ds:datastoreItem xmlns:ds="http://schemas.openxmlformats.org/officeDocument/2006/customXml" ds:itemID="{BF2DBEF1-999B-4292-9A23-085231AE08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3AD63A-31A7-45D2-B6F0-D04EC891F9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dae7ca-b48a-49bb-a3fa-c0e4142497b2"/>
    <ds:schemaRef ds:uri="1eb8164e-ec6d-4390-ad07-61ff62dc33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39</TotalTime>
  <Words>245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Corbel</vt:lpstr>
      <vt:lpstr>Basis</vt:lpstr>
      <vt:lpstr>Using my  iPad responsibly </vt:lpstr>
      <vt:lpstr>I will always keep my iPad away from food or liquid</vt:lpstr>
      <vt:lpstr>I will always use two hands to hold my iPad</vt:lpstr>
      <vt:lpstr>I will always keep my iPad in its case</vt:lpstr>
      <vt:lpstr>I will clean my iPad every day with a wipe I will make sure my hands are clean before using it</vt:lpstr>
      <vt:lpstr>I will only use the apps my teacher asks me to use</vt:lpstr>
      <vt:lpstr>I will respect others and put my iPad down when a teacher is talking to me</vt:lpstr>
      <vt:lpstr>Y4-6 I will bring my iPad to school every day and make sure it is charged</vt:lpstr>
      <vt:lpstr>I will treat my iPad with care and make sure that I know where my iPad is when I am responsible for it</vt:lpstr>
      <vt:lpstr>I will only take pictures or record sounds when a teacher asks me 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my iPad</dc:title>
  <dc:creator>Ian Boothe</dc:creator>
  <cp:lastModifiedBy>H. Barraclough</cp:lastModifiedBy>
  <cp:revision>4</cp:revision>
  <dcterms:created xsi:type="dcterms:W3CDTF">2020-09-02T14:49:00Z</dcterms:created>
  <dcterms:modified xsi:type="dcterms:W3CDTF">2020-09-08T10:38:27Z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0x010100950D98FAF7533D4192A54F7D0DA60802</vt:lpwstr>
  </property>
</Properties>
</file>