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78" r:id="rId3"/>
    <p:sldId id="359" r:id="rId4"/>
    <p:sldId id="339" r:id="rId5"/>
    <p:sldId id="340" r:id="rId6"/>
    <p:sldId id="320" r:id="rId7"/>
    <p:sldId id="358" r:id="rId8"/>
    <p:sldId id="357" r:id="rId9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1B2E8"/>
    <a:srgbClr val="A66BD3"/>
    <a:srgbClr val="FF0066"/>
    <a:srgbClr val="000066"/>
    <a:srgbClr val="F4DED8"/>
    <a:srgbClr val="FFFFFF"/>
    <a:srgbClr val="F1D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9CF386-1F7D-9671-4E14-87D189141A8C}" v="2" dt="2024-11-18T07:59:36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3" autoAdjust="0"/>
  </p:normalViewPr>
  <p:slideViewPr>
    <p:cSldViewPr>
      <p:cViewPr varScale="1">
        <p:scale>
          <a:sx n="64" d="100"/>
          <a:sy n="64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. Tatton" userId="S::c.tatton@lsf.org::b9bbc01a-4a73-4acb-9616-b5cc44baf377" providerId="AD" clId="Web-{B2855C35-6A0D-FF7F-AF49-680270237B67}"/>
    <pc:docChg chg="delSld modSld">
      <pc:chgData name="C. Tatton" userId="S::c.tatton@lsf.org::b9bbc01a-4a73-4acb-9616-b5cc44baf377" providerId="AD" clId="Web-{B2855C35-6A0D-FF7F-AF49-680270237B67}" dt="2022-10-31T12:05:31.995" v="24"/>
      <pc:docMkLst>
        <pc:docMk/>
      </pc:docMkLst>
      <pc:sldChg chg="addSp modSp">
        <pc:chgData name="C. Tatton" userId="S::c.tatton@lsf.org::b9bbc01a-4a73-4acb-9616-b5cc44baf377" providerId="AD" clId="Web-{B2855C35-6A0D-FF7F-AF49-680270237B67}" dt="2022-10-31T12:02:29.444" v="7" actId="20577"/>
        <pc:sldMkLst>
          <pc:docMk/>
          <pc:sldMk cId="0" sldId="278"/>
        </pc:sldMkLst>
        <pc:spChg chg="add mod">
          <ac:chgData name="C. Tatton" userId="S::c.tatton@lsf.org::b9bbc01a-4a73-4acb-9616-b5cc44baf377" providerId="AD" clId="Web-{B2855C35-6A0D-FF7F-AF49-680270237B67}" dt="2022-10-31T12:02:29.444" v="7" actId="20577"/>
          <ac:spMkLst>
            <pc:docMk/>
            <pc:sldMk cId="0" sldId="278"/>
            <ac:spMk id="2" creationId="{C161CE28-3028-DA08-7FF9-64313617A072}"/>
          </ac:spMkLst>
        </pc:spChg>
      </pc:sldChg>
      <pc:sldChg chg="del">
        <pc:chgData name="C. Tatton" userId="S::c.tatton@lsf.org::b9bbc01a-4a73-4acb-9616-b5cc44baf377" providerId="AD" clId="Web-{B2855C35-6A0D-FF7F-AF49-680270237B67}" dt="2022-10-31T12:05:31.995" v="24"/>
        <pc:sldMkLst>
          <pc:docMk/>
          <pc:sldMk cId="0" sldId="309"/>
        </pc:sldMkLst>
      </pc:sldChg>
      <pc:sldChg chg="del">
        <pc:chgData name="C. Tatton" userId="S::c.tatton@lsf.org::b9bbc01a-4a73-4acb-9616-b5cc44baf377" providerId="AD" clId="Web-{B2855C35-6A0D-FF7F-AF49-680270237B67}" dt="2022-10-31T12:05:31.995" v="23"/>
        <pc:sldMkLst>
          <pc:docMk/>
          <pc:sldMk cId="0" sldId="313"/>
        </pc:sldMkLst>
      </pc:sldChg>
      <pc:sldChg chg="del">
        <pc:chgData name="C. Tatton" userId="S::c.tatton@lsf.org::b9bbc01a-4a73-4acb-9616-b5cc44baf377" providerId="AD" clId="Web-{B2855C35-6A0D-FF7F-AF49-680270237B67}" dt="2022-10-31T12:05:15.307" v="22"/>
        <pc:sldMkLst>
          <pc:docMk/>
          <pc:sldMk cId="0" sldId="314"/>
        </pc:sldMkLst>
      </pc:sldChg>
      <pc:sldChg chg="del">
        <pc:chgData name="C. Tatton" userId="S::c.tatton@lsf.org::b9bbc01a-4a73-4acb-9616-b5cc44baf377" providerId="AD" clId="Web-{B2855C35-6A0D-FF7F-AF49-680270237B67}" dt="2022-10-31T12:05:15.307" v="20"/>
        <pc:sldMkLst>
          <pc:docMk/>
          <pc:sldMk cId="0" sldId="318"/>
        </pc:sldMkLst>
      </pc:sldChg>
      <pc:sldChg chg="del">
        <pc:chgData name="C. Tatton" userId="S::c.tatton@lsf.org::b9bbc01a-4a73-4acb-9616-b5cc44baf377" providerId="AD" clId="Web-{B2855C35-6A0D-FF7F-AF49-680270237B67}" dt="2022-10-31T12:04:40.650" v="18"/>
        <pc:sldMkLst>
          <pc:docMk/>
          <pc:sldMk cId="0" sldId="319"/>
        </pc:sldMkLst>
      </pc:sldChg>
      <pc:sldChg chg="del">
        <pc:chgData name="C. Tatton" userId="S::c.tatton@lsf.org::b9bbc01a-4a73-4acb-9616-b5cc44baf377" providerId="AD" clId="Web-{B2855C35-6A0D-FF7F-AF49-680270237B67}" dt="2022-10-31T12:05:05.854" v="19"/>
        <pc:sldMkLst>
          <pc:docMk/>
          <pc:sldMk cId="0" sldId="323"/>
        </pc:sldMkLst>
      </pc:sldChg>
      <pc:sldChg chg="del">
        <pc:chgData name="C. Tatton" userId="S::c.tatton@lsf.org::b9bbc01a-4a73-4acb-9616-b5cc44baf377" providerId="AD" clId="Web-{B2855C35-6A0D-FF7F-AF49-680270237B67}" dt="2022-10-31T12:05:15.307" v="21"/>
        <pc:sldMkLst>
          <pc:docMk/>
          <pc:sldMk cId="0" sldId="328"/>
        </pc:sldMkLst>
      </pc:sldChg>
      <pc:sldChg chg="del">
        <pc:chgData name="C. Tatton" userId="S::c.tatton@lsf.org::b9bbc01a-4a73-4acb-9616-b5cc44baf377" providerId="AD" clId="Web-{B2855C35-6A0D-FF7F-AF49-680270237B67}" dt="2022-10-31T12:04:18.431" v="15"/>
        <pc:sldMkLst>
          <pc:docMk/>
          <pc:sldMk cId="0" sldId="333"/>
        </pc:sldMkLst>
      </pc:sldChg>
      <pc:sldChg chg="del">
        <pc:chgData name="C. Tatton" userId="S::c.tatton@lsf.org::b9bbc01a-4a73-4acb-9616-b5cc44baf377" providerId="AD" clId="Web-{B2855C35-6A0D-FF7F-AF49-680270237B67}" dt="2022-10-31T12:04:08.681" v="12"/>
        <pc:sldMkLst>
          <pc:docMk/>
          <pc:sldMk cId="0" sldId="338"/>
        </pc:sldMkLst>
      </pc:sldChg>
      <pc:sldChg chg="del">
        <pc:chgData name="C. Tatton" userId="S::c.tatton@lsf.org::b9bbc01a-4a73-4acb-9616-b5cc44baf377" providerId="AD" clId="Web-{B2855C35-6A0D-FF7F-AF49-680270237B67}" dt="2022-10-31T12:04:08.681" v="14"/>
        <pc:sldMkLst>
          <pc:docMk/>
          <pc:sldMk cId="0" sldId="341"/>
        </pc:sldMkLst>
      </pc:sldChg>
      <pc:sldChg chg="del">
        <pc:chgData name="C. Tatton" userId="S::c.tatton@lsf.org::b9bbc01a-4a73-4acb-9616-b5cc44baf377" providerId="AD" clId="Web-{B2855C35-6A0D-FF7F-AF49-680270237B67}" dt="2022-10-31T12:04:08.681" v="13"/>
        <pc:sldMkLst>
          <pc:docMk/>
          <pc:sldMk cId="0" sldId="342"/>
        </pc:sldMkLst>
      </pc:sldChg>
      <pc:sldChg chg="del">
        <pc:chgData name="C. Tatton" userId="S::c.tatton@lsf.org::b9bbc01a-4a73-4acb-9616-b5cc44baf377" providerId="AD" clId="Web-{B2855C35-6A0D-FF7F-AF49-680270237B67}" dt="2022-10-31T12:04:18.447" v="17"/>
        <pc:sldMkLst>
          <pc:docMk/>
          <pc:sldMk cId="0" sldId="343"/>
        </pc:sldMkLst>
      </pc:sldChg>
      <pc:sldChg chg="del">
        <pc:chgData name="C. Tatton" userId="S::c.tatton@lsf.org::b9bbc01a-4a73-4acb-9616-b5cc44baf377" providerId="AD" clId="Web-{B2855C35-6A0D-FF7F-AF49-680270237B67}" dt="2022-10-31T12:02:51.054" v="8"/>
        <pc:sldMkLst>
          <pc:docMk/>
          <pc:sldMk cId="0" sldId="352"/>
        </pc:sldMkLst>
      </pc:sldChg>
      <pc:sldChg chg="del">
        <pc:chgData name="C. Tatton" userId="S::c.tatton@lsf.org::b9bbc01a-4a73-4acb-9616-b5cc44baf377" providerId="AD" clId="Web-{B2855C35-6A0D-FF7F-AF49-680270237B67}" dt="2022-10-31T12:04:18.431" v="16"/>
        <pc:sldMkLst>
          <pc:docMk/>
          <pc:sldMk cId="0" sldId="353"/>
        </pc:sldMkLst>
      </pc:sldChg>
      <pc:sldChg chg="del">
        <pc:chgData name="C. Tatton" userId="S::c.tatton@lsf.org::b9bbc01a-4a73-4acb-9616-b5cc44baf377" providerId="AD" clId="Web-{B2855C35-6A0D-FF7F-AF49-680270237B67}" dt="2022-10-31T12:03:00.648" v="11"/>
        <pc:sldMkLst>
          <pc:docMk/>
          <pc:sldMk cId="0" sldId="354"/>
        </pc:sldMkLst>
      </pc:sldChg>
      <pc:sldChg chg="del">
        <pc:chgData name="C. Tatton" userId="S::c.tatton@lsf.org::b9bbc01a-4a73-4acb-9616-b5cc44baf377" providerId="AD" clId="Web-{B2855C35-6A0D-FF7F-AF49-680270237B67}" dt="2022-10-31T12:03:00.648" v="10"/>
        <pc:sldMkLst>
          <pc:docMk/>
          <pc:sldMk cId="0" sldId="355"/>
        </pc:sldMkLst>
      </pc:sldChg>
      <pc:sldChg chg="del">
        <pc:chgData name="C. Tatton" userId="S::c.tatton@lsf.org::b9bbc01a-4a73-4acb-9616-b5cc44baf377" providerId="AD" clId="Web-{B2855C35-6A0D-FF7F-AF49-680270237B67}" dt="2022-10-31T12:02:51.069" v="9"/>
        <pc:sldMkLst>
          <pc:docMk/>
          <pc:sldMk cId="0" sldId="356"/>
        </pc:sldMkLst>
      </pc:sldChg>
    </pc:docChg>
  </pc:docChgLst>
  <pc:docChgLst>
    <pc:chgData clId="Web-{0B9CF386-1F7D-9671-4E14-87D189141A8C}"/>
    <pc:docChg chg="modSld">
      <pc:chgData name="" userId="" providerId="" clId="Web-{0B9CF386-1F7D-9671-4E14-87D189141A8C}" dt="2024-11-18T07:59:36.049" v="0" actId="20577"/>
      <pc:docMkLst>
        <pc:docMk/>
      </pc:docMkLst>
      <pc:sldChg chg="modSp">
        <pc:chgData name="" userId="" providerId="" clId="Web-{0B9CF386-1F7D-9671-4E14-87D189141A8C}" dt="2024-11-18T07:59:36.049" v="0" actId="20577"/>
        <pc:sldMkLst>
          <pc:docMk/>
          <pc:sldMk cId="0" sldId="278"/>
        </pc:sldMkLst>
        <pc:spChg chg="mod">
          <ac:chgData name="" userId="" providerId="" clId="Web-{0B9CF386-1F7D-9671-4E14-87D189141A8C}" dt="2024-11-18T07:59:36.049" v="0" actId="20577"/>
          <ac:spMkLst>
            <pc:docMk/>
            <pc:sldMk cId="0" sldId="278"/>
            <ac:spMk id="2" creationId="{C161CE28-3028-DA08-7FF9-64313617A072}"/>
          </ac:spMkLst>
        </pc:spChg>
      </pc:sldChg>
    </pc:docChg>
  </pc:docChgLst>
  <pc:docChgLst>
    <pc:chgData name="C. Tatton" userId="S::c.tatton@lsf.org::b9bbc01a-4a73-4acb-9616-b5cc44baf377" providerId="AD" clId="Web-{6FDFA9E4-25D4-D130-D02F-305A28C658A0}"/>
    <pc:docChg chg="addSld modSld">
      <pc:chgData name="C. Tatton" userId="S::c.tatton@lsf.org::b9bbc01a-4a73-4acb-9616-b5cc44baf377" providerId="AD" clId="Web-{6FDFA9E4-25D4-D130-D02F-305A28C658A0}" dt="2023-11-06T11:06:11.935" v="26" actId="1076"/>
      <pc:docMkLst>
        <pc:docMk/>
      </pc:docMkLst>
      <pc:sldChg chg="addSp delSp modSp add replId">
        <pc:chgData name="C. Tatton" userId="S::c.tatton@lsf.org::b9bbc01a-4a73-4acb-9616-b5cc44baf377" providerId="AD" clId="Web-{6FDFA9E4-25D4-D130-D02F-305A28C658A0}" dt="2023-11-06T11:06:11.935" v="26" actId="1076"/>
        <pc:sldMkLst>
          <pc:docMk/>
          <pc:sldMk cId="2768069025" sldId="359"/>
        </pc:sldMkLst>
        <pc:spChg chg="mod">
          <ac:chgData name="C. Tatton" userId="S::c.tatton@lsf.org::b9bbc01a-4a73-4acb-9616-b5cc44baf377" providerId="AD" clId="Web-{6FDFA9E4-25D4-D130-D02F-305A28C658A0}" dt="2023-11-06T11:05:54.935" v="22" actId="1076"/>
          <ac:spMkLst>
            <pc:docMk/>
            <pc:sldMk cId="2768069025" sldId="359"/>
            <ac:spMk id="2" creationId="{C161CE28-3028-DA08-7FF9-64313617A072}"/>
          </ac:spMkLst>
        </pc:spChg>
        <pc:spChg chg="del mod">
          <ac:chgData name="C. Tatton" userId="S::c.tatton@lsf.org::b9bbc01a-4a73-4acb-9616-b5cc44baf377" providerId="AD" clId="Web-{6FDFA9E4-25D4-D130-D02F-305A28C658A0}" dt="2023-11-06T11:05:17.747" v="8"/>
          <ac:spMkLst>
            <pc:docMk/>
            <pc:sldMk cId="2768069025" sldId="359"/>
            <ac:spMk id="5123" creationId="{97514307-91C6-9AE6-4128-15F04AA29D02}"/>
          </ac:spMkLst>
        </pc:spChg>
        <pc:spChg chg="mod">
          <ac:chgData name="C. Tatton" userId="S::c.tatton@lsf.org::b9bbc01a-4a73-4acb-9616-b5cc44baf377" providerId="AD" clId="Web-{6FDFA9E4-25D4-D130-D02F-305A28C658A0}" dt="2023-11-06T11:05:57.716" v="23" actId="1076"/>
          <ac:spMkLst>
            <pc:docMk/>
            <pc:sldMk cId="2768069025" sldId="359"/>
            <ac:spMk id="5124" creationId="{F1FD18E8-71F0-0320-F1BF-835FFC2B0C69}"/>
          </ac:spMkLst>
        </pc:spChg>
        <pc:picChg chg="add mod">
          <ac:chgData name="C. Tatton" userId="S::c.tatton@lsf.org::b9bbc01a-4a73-4acb-9616-b5cc44baf377" providerId="AD" clId="Web-{6FDFA9E4-25D4-D130-D02F-305A28C658A0}" dt="2023-11-06T11:06:11.935" v="26" actId="1076"/>
          <ac:picMkLst>
            <pc:docMk/>
            <pc:sldMk cId="2768069025" sldId="359"/>
            <ac:picMk id="3" creationId="{4C14C1ED-E7FC-C5A9-1E74-DA2E4DCC8883}"/>
          </ac:picMkLst>
        </pc:picChg>
      </pc:sldChg>
    </pc:docChg>
  </pc:docChgLst>
  <pc:docChgLst>
    <pc:chgData name="C. Tatton" userId="S::c.tatton@lsf.org::b9bbc01a-4a73-4acb-9616-b5cc44baf377" providerId="AD" clId="Web-{4EF50385-F2C4-ECD0-6034-B88A9B6743AA}"/>
    <pc:docChg chg="modSld">
      <pc:chgData name="C. Tatton" userId="S::c.tatton@lsf.org::b9bbc01a-4a73-4acb-9616-b5cc44baf377" providerId="AD" clId="Web-{4EF50385-F2C4-ECD0-6034-B88A9B6743AA}" dt="2024-11-15T11:02:55.035" v="3" actId="20577"/>
      <pc:docMkLst>
        <pc:docMk/>
      </pc:docMkLst>
      <pc:sldChg chg="modSp">
        <pc:chgData name="C. Tatton" userId="S::c.tatton@lsf.org::b9bbc01a-4a73-4acb-9616-b5cc44baf377" providerId="AD" clId="Web-{4EF50385-F2C4-ECD0-6034-B88A9B6743AA}" dt="2024-11-15T11:02:55.035" v="3" actId="20577"/>
        <pc:sldMkLst>
          <pc:docMk/>
          <pc:sldMk cId="0" sldId="278"/>
        </pc:sldMkLst>
        <pc:spChg chg="mod">
          <ac:chgData name="C. Tatton" userId="S::c.tatton@lsf.org::b9bbc01a-4a73-4acb-9616-b5cc44baf377" providerId="AD" clId="Web-{4EF50385-F2C4-ECD0-6034-B88A9B6743AA}" dt="2024-11-15T11:02:55.035" v="3" actId="20577"/>
          <ac:spMkLst>
            <pc:docMk/>
            <pc:sldMk cId="0" sldId="278"/>
            <ac:spMk id="2" creationId="{C161CE28-3028-DA08-7FF9-64313617A072}"/>
          </ac:spMkLst>
        </pc:spChg>
      </pc:sldChg>
    </pc:docChg>
  </pc:docChgLst>
  <pc:docChgLst>
    <pc:chgData name="C. Tatton" userId="S::c.tatton@lsf.org::b9bbc01a-4a73-4acb-9616-b5cc44baf377" providerId="AD" clId="Web-{613B656A-495A-A1CC-B57A-5EEEC3025EA5}"/>
    <pc:docChg chg="delSld modSld">
      <pc:chgData name="C. Tatton" userId="S::c.tatton@lsf.org::b9bbc01a-4a73-4acb-9616-b5cc44baf377" providerId="AD" clId="Web-{613B656A-495A-A1CC-B57A-5EEEC3025EA5}" dt="2023-11-13T09:50:55.144" v="10" actId="20577"/>
      <pc:docMkLst>
        <pc:docMk/>
      </pc:docMkLst>
      <pc:sldChg chg="modSp">
        <pc:chgData name="C. Tatton" userId="S::c.tatton@lsf.org::b9bbc01a-4a73-4acb-9616-b5cc44baf377" providerId="AD" clId="Web-{613B656A-495A-A1CC-B57A-5EEEC3025EA5}" dt="2023-11-13T09:50:55.144" v="10" actId="20577"/>
        <pc:sldMkLst>
          <pc:docMk/>
          <pc:sldMk cId="0" sldId="278"/>
        </pc:sldMkLst>
        <pc:spChg chg="mod">
          <ac:chgData name="C. Tatton" userId="S::c.tatton@lsf.org::b9bbc01a-4a73-4acb-9616-b5cc44baf377" providerId="AD" clId="Web-{613B656A-495A-A1CC-B57A-5EEEC3025EA5}" dt="2023-11-13T09:50:55.144" v="10" actId="20577"/>
          <ac:spMkLst>
            <pc:docMk/>
            <pc:sldMk cId="0" sldId="278"/>
            <ac:spMk id="2" creationId="{C161CE28-3028-DA08-7FF9-64313617A072}"/>
          </ac:spMkLst>
        </pc:spChg>
      </pc:sldChg>
      <pc:sldChg chg="modSp del">
        <pc:chgData name="C. Tatton" userId="S::c.tatton@lsf.org::b9bbc01a-4a73-4acb-9616-b5cc44baf377" providerId="AD" clId="Web-{613B656A-495A-A1CC-B57A-5EEEC3025EA5}" dt="2023-11-13T09:13:28.841" v="3"/>
        <pc:sldMkLst>
          <pc:docMk/>
          <pc:sldMk cId="0" sldId="300"/>
        </pc:sldMkLst>
        <pc:spChg chg="mod">
          <ac:chgData name="C. Tatton" userId="S::c.tatton@lsf.org::b9bbc01a-4a73-4acb-9616-b5cc44baf377" providerId="AD" clId="Web-{613B656A-495A-A1CC-B57A-5EEEC3025EA5}" dt="2023-11-13T09:13:25.810" v="2" actId="20577"/>
          <ac:spMkLst>
            <pc:docMk/>
            <pc:sldMk cId="0" sldId="300"/>
            <ac:spMk id="4100" creationId="{62CFBFD0-2C3F-884F-F6FF-8C2A083EBC5D}"/>
          </ac:spMkLst>
        </pc:spChg>
      </pc:sldChg>
    </pc:docChg>
  </pc:docChgLst>
  <pc:docChgLst>
    <pc:chgData name="C. Tatton" userId="S::c.tatton@lsf.org::b9bbc01a-4a73-4acb-9616-b5cc44baf377" providerId="AD" clId="Web-{72F8FBB3-1891-6BFC-F9F3-61DBD596F3F0}"/>
    <pc:docChg chg="modSld">
      <pc:chgData name="C. Tatton" userId="S::c.tatton@lsf.org::b9bbc01a-4a73-4acb-9616-b5cc44baf377" providerId="AD" clId="Web-{72F8FBB3-1891-6BFC-F9F3-61DBD596F3F0}" dt="2024-11-13T08:49:26.530" v="1" actId="20577"/>
      <pc:docMkLst>
        <pc:docMk/>
      </pc:docMkLst>
      <pc:sldChg chg="modSp">
        <pc:chgData name="C. Tatton" userId="S::c.tatton@lsf.org::b9bbc01a-4a73-4acb-9616-b5cc44baf377" providerId="AD" clId="Web-{72F8FBB3-1891-6BFC-F9F3-61DBD596F3F0}" dt="2024-11-13T08:49:26.530" v="1" actId="20577"/>
        <pc:sldMkLst>
          <pc:docMk/>
          <pc:sldMk cId="0" sldId="278"/>
        </pc:sldMkLst>
        <pc:spChg chg="mod">
          <ac:chgData name="C. Tatton" userId="S::c.tatton@lsf.org::b9bbc01a-4a73-4acb-9616-b5cc44baf377" providerId="AD" clId="Web-{72F8FBB3-1891-6BFC-F9F3-61DBD596F3F0}" dt="2024-11-13T08:49:26.530" v="1" actId="20577"/>
          <ac:spMkLst>
            <pc:docMk/>
            <pc:sldMk cId="0" sldId="278"/>
            <ac:spMk id="2" creationId="{C161CE28-3028-DA08-7FF9-64313617A072}"/>
          </ac:spMkLst>
        </pc:spChg>
      </pc:sldChg>
    </pc:docChg>
  </pc:docChgLst>
  <pc:docChgLst>
    <pc:chgData name="C. Tatton" userId="S::c.tatton@lsf.org::b9bbc01a-4a73-4acb-9616-b5cc44baf377" providerId="AD" clId="Web-{F1F8C137-55DF-4960-B06B-817FAA34E943}"/>
    <pc:docChg chg="addSld modSld">
      <pc:chgData name="C. Tatton" userId="S::c.tatton@lsf.org::b9bbc01a-4a73-4acb-9616-b5cc44baf377" providerId="AD" clId="Web-{F1F8C137-55DF-4960-B06B-817FAA34E943}" dt="2022-11-07T09:57:26.579" v="203" actId="20577"/>
      <pc:docMkLst>
        <pc:docMk/>
      </pc:docMkLst>
      <pc:sldChg chg="modSp">
        <pc:chgData name="C. Tatton" userId="S::c.tatton@lsf.org::b9bbc01a-4a73-4acb-9616-b5cc44baf377" providerId="AD" clId="Web-{F1F8C137-55DF-4960-B06B-817FAA34E943}" dt="2022-11-07T09:57:26.579" v="203" actId="20577"/>
        <pc:sldMkLst>
          <pc:docMk/>
          <pc:sldMk cId="0" sldId="278"/>
        </pc:sldMkLst>
        <pc:spChg chg="mod">
          <ac:chgData name="C. Tatton" userId="S::c.tatton@lsf.org::b9bbc01a-4a73-4acb-9616-b5cc44baf377" providerId="AD" clId="Web-{F1F8C137-55DF-4960-B06B-817FAA34E943}" dt="2022-11-07T09:57:26.579" v="203" actId="20577"/>
          <ac:spMkLst>
            <pc:docMk/>
            <pc:sldMk cId="0" sldId="278"/>
            <ac:spMk id="5124" creationId="{F1FD18E8-71F0-0320-F1BF-835FFC2B0C69}"/>
          </ac:spMkLst>
        </pc:spChg>
      </pc:sldChg>
      <pc:sldChg chg="addSp delSp modSp addAnim modAnim">
        <pc:chgData name="C. Tatton" userId="S::c.tatton@lsf.org::b9bbc01a-4a73-4acb-9616-b5cc44baf377" providerId="AD" clId="Web-{F1F8C137-55DF-4960-B06B-817FAA34E943}" dt="2022-11-07T09:11:59.116" v="188"/>
        <pc:sldMkLst>
          <pc:docMk/>
          <pc:sldMk cId="0" sldId="320"/>
        </pc:sldMkLst>
        <pc:spChg chg="add mod">
          <ac:chgData name="C. Tatton" userId="S::c.tatton@lsf.org::b9bbc01a-4a73-4acb-9616-b5cc44baf377" providerId="AD" clId="Web-{F1F8C137-55DF-4960-B06B-817FAA34E943}" dt="2022-11-07T09:11:30.740" v="176" actId="20577"/>
          <ac:spMkLst>
            <pc:docMk/>
            <pc:sldMk cId="0" sldId="320"/>
            <ac:spMk id="2" creationId="{58E6D26E-D305-FB74-4F66-5B3749E020B5}"/>
          </ac:spMkLst>
        </pc:spChg>
        <pc:spChg chg="add mod">
          <ac:chgData name="C. Tatton" userId="S::c.tatton@lsf.org::b9bbc01a-4a73-4acb-9616-b5cc44baf377" providerId="AD" clId="Web-{F1F8C137-55DF-4960-B06B-817FAA34E943}" dt="2022-11-07T09:11:01.818" v="168" actId="1076"/>
          <ac:spMkLst>
            <pc:docMk/>
            <pc:sldMk cId="0" sldId="320"/>
            <ac:spMk id="6" creationId="{47FC8259-DA94-341D-F5D3-AD2D45B38955}"/>
          </ac:spMkLst>
        </pc:spChg>
        <pc:spChg chg="add mod">
          <ac:chgData name="C. Tatton" userId="S::c.tatton@lsf.org::b9bbc01a-4a73-4acb-9616-b5cc44baf377" providerId="AD" clId="Web-{F1F8C137-55DF-4960-B06B-817FAA34E943}" dt="2022-11-07T09:11:48.288" v="182" actId="1076"/>
          <ac:spMkLst>
            <pc:docMk/>
            <pc:sldMk cId="0" sldId="320"/>
            <ac:spMk id="7" creationId="{C7228154-31D6-5FB6-FD4C-7F0F39EEC4BA}"/>
          </ac:spMkLst>
        </pc:spChg>
        <pc:spChg chg="add mod">
          <ac:chgData name="C. Tatton" userId="S::c.tatton@lsf.org::b9bbc01a-4a73-4acb-9616-b5cc44baf377" providerId="AD" clId="Web-{F1F8C137-55DF-4960-B06B-817FAA34E943}" dt="2022-11-07T09:11:39.116" v="178" actId="1076"/>
          <ac:spMkLst>
            <pc:docMk/>
            <pc:sldMk cId="0" sldId="320"/>
            <ac:spMk id="8" creationId="{E7068C01-424E-D71F-E19A-9502FE0ACD91}"/>
          </ac:spMkLst>
        </pc:spChg>
        <pc:spChg chg="add mod">
          <ac:chgData name="C. Tatton" userId="S::c.tatton@lsf.org::b9bbc01a-4a73-4acb-9616-b5cc44baf377" providerId="AD" clId="Web-{F1F8C137-55DF-4960-B06B-817FAA34E943}" dt="2022-11-07T09:11:46.241" v="181" actId="20577"/>
          <ac:spMkLst>
            <pc:docMk/>
            <pc:sldMk cId="0" sldId="320"/>
            <ac:spMk id="9" creationId="{78AFD0EE-080D-51FB-6459-6C6DCB066149}"/>
          </ac:spMkLst>
        </pc:spChg>
        <pc:spChg chg="mod">
          <ac:chgData name="C. Tatton" userId="S::c.tatton@lsf.org::b9bbc01a-4a73-4acb-9616-b5cc44baf377" providerId="AD" clId="Web-{F1F8C137-55DF-4960-B06B-817FAA34E943}" dt="2022-11-07T09:04:09.698" v="72" actId="14100"/>
          <ac:spMkLst>
            <pc:docMk/>
            <pc:sldMk cId="0" sldId="320"/>
            <ac:spMk id="22530" creationId="{CC09591C-9341-6058-CAE2-ABDEABD25881}"/>
          </ac:spMkLst>
        </pc:spChg>
        <pc:picChg chg="add del mod">
          <ac:chgData name="C. Tatton" userId="S::c.tatton@lsf.org::b9bbc01a-4a73-4acb-9616-b5cc44baf377" providerId="AD" clId="Web-{F1F8C137-55DF-4960-B06B-817FAA34E943}" dt="2022-11-07T09:02:34.273" v="41"/>
          <ac:picMkLst>
            <pc:docMk/>
            <pc:sldMk cId="0" sldId="320"/>
            <ac:picMk id="3" creationId="{9495C9AF-DDAB-9BB8-5E3E-07297475EF56}"/>
          </ac:picMkLst>
        </pc:picChg>
        <pc:picChg chg="add del mod">
          <ac:chgData name="C. Tatton" userId="S::c.tatton@lsf.org::b9bbc01a-4a73-4acb-9616-b5cc44baf377" providerId="AD" clId="Web-{F1F8C137-55DF-4960-B06B-817FAA34E943}" dt="2022-11-07T09:02:50.055" v="47"/>
          <ac:picMkLst>
            <pc:docMk/>
            <pc:sldMk cId="0" sldId="320"/>
            <ac:picMk id="4" creationId="{FAD6A3D4-994D-9858-6340-86C6F606EF42}"/>
          </ac:picMkLst>
        </pc:picChg>
        <pc:picChg chg="del">
          <ac:chgData name="C. Tatton" userId="S::c.tatton@lsf.org::b9bbc01a-4a73-4acb-9616-b5cc44baf377" providerId="AD" clId="Web-{F1F8C137-55DF-4960-B06B-817FAA34E943}" dt="2022-11-07T08:59:51.050" v="8"/>
          <ac:picMkLst>
            <pc:docMk/>
            <pc:sldMk cId="0" sldId="320"/>
            <ac:picMk id="22531" creationId="{3021B407-A415-1A70-8ED1-D6EF833341C9}"/>
          </ac:picMkLst>
        </pc:picChg>
        <pc:picChg chg="mod">
          <ac:chgData name="C. Tatton" userId="S::c.tatton@lsf.org::b9bbc01a-4a73-4acb-9616-b5cc44baf377" providerId="AD" clId="Web-{F1F8C137-55DF-4960-B06B-817FAA34E943}" dt="2022-11-07T09:10:42.020" v="163" actId="1076"/>
          <ac:picMkLst>
            <pc:docMk/>
            <pc:sldMk cId="0" sldId="320"/>
            <ac:picMk id="22532" creationId="{06875F49-EE75-829F-B19E-89048EA2FDC9}"/>
          </ac:picMkLst>
        </pc:picChg>
      </pc:sldChg>
      <pc:sldChg chg="addSp delSp modSp add replId addAnim modAnim">
        <pc:chgData name="C. Tatton" userId="S::c.tatton@lsf.org::b9bbc01a-4a73-4acb-9616-b5cc44baf377" providerId="AD" clId="Web-{F1F8C137-55DF-4960-B06B-817FAA34E943}" dt="2022-11-07T09:09:23.378" v="137"/>
        <pc:sldMkLst>
          <pc:docMk/>
          <pc:sldMk cId="3488058472" sldId="358"/>
        </pc:sldMkLst>
        <pc:spChg chg="add mod">
          <ac:chgData name="C. Tatton" userId="S::c.tatton@lsf.org::b9bbc01a-4a73-4acb-9616-b5cc44baf377" providerId="AD" clId="Web-{F1F8C137-55DF-4960-B06B-817FAA34E943}" dt="2022-11-07T09:05:52.982" v="92" actId="14100"/>
          <ac:spMkLst>
            <pc:docMk/>
            <pc:sldMk cId="3488058472" sldId="358"/>
            <ac:spMk id="3" creationId="{4E1B4BE7-8063-0E3C-95F4-57094E8F38B6}"/>
          </ac:spMkLst>
        </pc:spChg>
        <pc:spChg chg="add mod">
          <ac:chgData name="C. Tatton" userId="S::c.tatton@lsf.org::b9bbc01a-4a73-4acb-9616-b5cc44baf377" providerId="AD" clId="Web-{F1F8C137-55DF-4960-B06B-817FAA34E943}" dt="2022-11-07T09:08:36.564" v="126" actId="1076"/>
          <ac:spMkLst>
            <pc:docMk/>
            <pc:sldMk cId="3488058472" sldId="358"/>
            <ac:spMk id="4" creationId="{4B355A5A-0A6B-B3CD-39FB-8E368EF4DB87}"/>
          </ac:spMkLst>
        </pc:spChg>
        <pc:spChg chg="add mod">
          <ac:chgData name="C. Tatton" userId="S::c.tatton@lsf.org::b9bbc01a-4a73-4acb-9616-b5cc44baf377" providerId="AD" clId="Web-{F1F8C137-55DF-4960-B06B-817FAA34E943}" dt="2022-11-07T09:08:39.861" v="127" actId="1076"/>
          <ac:spMkLst>
            <pc:docMk/>
            <pc:sldMk cId="3488058472" sldId="358"/>
            <ac:spMk id="5" creationId="{FAA8668A-A37E-DE43-D939-D925DC7BA09F}"/>
          </ac:spMkLst>
        </pc:spChg>
        <pc:spChg chg="add mod">
          <ac:chgData name="C. Tatton" userId="S::c.tatton@lsf.org::b9bbc01a-4a73-4acb-9616-b5cc44baf377" providerId="AD" clId="Web-{F1F8C137-55DF-4960-B06B-817FAA34E943}" dt="2022-11-07T09:08:43.345" v="128" actId="1076"/>
          <ac:spMkLst>
            <pc:docMk/>
            <pc:sldMk cId="3488058472" sldId="358"/>
            <ac:spMk id="6" creationId="{5987A8A7-5F19-918D-7440-22AA65063554}"/>
          </ac:spMkLst>
        </pc:spChg>
        <pc:spChg chg="add mod">
          <ac:chgData name="C. Tatton" userId="S::c.tatton@lsf.org::b9bbc01a-4a73-4acb-9616-b5cc44baf377" providerId="AD" clId="Web-{F1F8C137-55DF-4960-B06B-817FAA34E943}" dt="2022-11-07T09:09:20.128" v="135" actId="1076"/>
          <ac:spMkLst>
            <pc:docMk/>
            <pc:sldMk cId="3488058472" sldId="358"/>
            <ac:spMk id="7" creationId="{40F7DCEA-D2C7-E490-B261-C488CED2071F}"/>
          </ac:spMkLst>
        </pc:spChg>
        <pc:spChg chg="mod">
          <ac:chgData name="C. Tatton" userId="S::c.tatton@lsf.org::b9bbc01a-4a73-4acb-9616-b5cc44baf377" providerId="AD" clId="Web-{F1F8C137-55DF-4960-B06B-817FAA34E943}" dt="2022-11-07T09:08:28.329" v="124" actId="1076"/>
          <ac:spMkLst>
            <pc:docMk/>
            <pc:sldMk cId="3488058472" sldId="358"/>
            <ac:spMk id="22530" creationId="{CC09591C-9341-6058-CAE2-ABDEABD25881}"/>
          </ac:spMkLst>
        </pc:spChg>
        <pc:picChg chg="add del mod">
          <ac:chgData name="C. Tatton" userId="S::c.tatton@lsf.org::b9bbc01a-4a73-4acb-9616-b5cc44baf377" providerId="AD" clId="Web-{F1F8C137-55DF-4960-B06B-817FAA34E943}" dt="2022-11-07T09:05:34.090" v="89"/>
          <ac:picMkLst>
            <pc:docMk/>
            <pc:sldMk cId="3488058472" sldId="358"/>
            <ac:picMk id="22531" creationId="{3021B407-A415-1A70-8ED1-D6EF833341C9}"/>
          </ac:picMkLst>
        </pc:picChg>
      </pc:sldChg>
    </pc:docChg>
  </pc:docChgLst>
  <pc:docChgLst>
    <pc:chgData name="C. Tatton" userId="S::c.tatton@lsf.org::b9bbc01a-4a73-4acb-9616-b5cc44baf377" providerId="AD" clId="Web-{D384D92B-5993-0378-1A83-489F301B28D0}"/>
    <pc:docChg chg="modSld">
      <pc:chgData name="C. Tatton" userId="S::c.tatton@lsf.org::b9bbc01a-4a73-4acb-9616-b5cc44baf377" providerId="AD" clId="Web-{D384D92B-5993-0378-1A83-489F301B28D0}" dt="2023-11-06T11:02:29.212" v="2" actId="20577"/>
      <pc:docMkLst>
        <pc:docMk/>
      </pc:docMkLst>
      <pc:sldChg chg="modSp">
        <pc:chgData name="C. Tatton" userId="S::c.tatton@lsf.org::b9bbc01a-4a73-4acb-9616-b5cc44baf377" providerId="AD" clId="Web-{D384D92B-5993-0378-1A83-489F301B28D0}" dt="2023-11-06T11:02:29.212" v="2" actId="20577"/>
        <pc:sldMkLst>
          <pc:docMk/>
          <pc:sldMk cId="0" sldId="278"/>
        </pc:sldMkLst>
        <pc:spChg chg="mod">
          <ac:chgData name="C. Tatton" userId="S::c.tatton@lsf.org::b9bbc01a-4a73-4acb-9616-b5cc44baf377" providerId="AD" clId="Web-{D384D92B-5993-0378-1A83-489F301B28D0}" dt="2023-11-06T11:02:29.212" v="2" actId="20577"/>
          <ac:spMkLst>
            <pc:docMk/>
            <pc:sldMk cId="0" sldId="278"/>
            <ac:spMk id="2" creationId="{C161CE28-3028-DA08-7FF9-64313617A0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6F9F42-763C-C705-74B5-07C890A38E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422D28-E48A-F4CB-5605-E73DB92C49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021095-FE2B-0950-712C-9907E0081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86AC6-BDD1-4614-A27B-E9BEBC25B23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466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197613-4045-B71F-5309-F93721020A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F47907-51CF-973F-EC03-356CAADFFA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65065C-2246-B158-9C62-9EED7BB8EB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2FA2A-466F-4296-9FA6-0398CE0FE93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385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B6EDB8-BAB5-D3CD-6B24-26083C3EC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2901CF-1676-A289-397E-65B95FA33D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5F829A-81F9-D2CD-0957-B8649C9B5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18F7D-5FED-4BB6-8AAF-8644F68C5C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047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B87FF22-61F2-C6E1-F803-391A06AE1A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C2B9E2B-2C86-2BF6-907A-511D688635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0ECD56-A2B3-1AC7-BEC2-B341ED1641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B03B1-5F50-4977-93D8-030BB868215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627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541FBF-0A0A-0D7A-B69E-C5EC229CF0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DB0DB9-AD94-7B0F-00DE-FD3FE9D58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E1C2D3-5D3A-B415-82A8-265FA369F1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261D1-04FA-4154-A5BB-843DFDD335E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8162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>
            <a:extLst>
              <a:ext uri="{FF2B5EF4-FFF2-40B4-BE49-F238E27FC236}">
                <a16:creationId xmlns:a16="http://schemas.microsoft.com/office/drawing/2014/main" id="{BF23150D-F9D8-76C3-E13D-B1CE851B6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CA190735-AC70-548D-7F6B-F8ABCC61CD5C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" name="Oval 9">
              <a:extLst>
                <a:ext uri="{FF2B5EF4-FFF2-40B4-BE49-F238E27FC236}">
                  <a16:creationId xmlns:a16="http://schemas.microsoft.com/office/drawing/2014/main" id="{888BAA4A-2CA5-11BF-A792-8EF722D70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5" name="Oval 10">
              <a:extLst>
                <a:ext uri="{FF2B5EF4-FFF2-40B4-BE49-F238E27FC236}">
                  <a16:creationId xmlns:a16="http://schemas.microsoft.com/office/drawing/2014/main" id="{9E8809F9-EA76-463A-B99B-B58181154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885AA83F-5A35-CE62-B622-56138F5CE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92BBF915-1952-1D97-EDBA-820D6507C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E43C3588-E67A-69D0-DA34-B5AC8E655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9" name="Oval 14">
              <a:extLst>
                <a:ext uri="{FF2B5EF4-FFF2-40B4-BE49-F238E27FC236}">
                  <a16:creationId xmlns:a16="http://schemas.microsoft.com/office/drawing/2014/main" id="{2980EA04-55A9-7753-199A-DD62803AD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0" name="Oval 15">
              <a:extLst>
                <a:ext uri="{FF2B5EF4-FFF2-40B4-BE49-F238E27FC236}">
                  <a16:creationId xmlns:a16="http://schemas.microsoft.com/office/drawing/2014/main" id="{1EADCFED-6AF4-F7AA-2A81-1D31EE777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F4AF1696-6733-8058-D49D-54D4ABAC2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2" name="Oval 17">
              <a:extLst>
                <a:ext uri="{FF2B5EF4-FFF2-40B4-BE49-F238E27FC236}">
                  <a16:creationId xmlns:a16="http://schemas.microsoft.com/office/drawing/2014/main" id="{AA9A15DA-FB96-2ADA-7810-9120A0438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3" name="Oval 18">
              <a:extLst>
                <a:ext uri="{FF2B5EF4-FFF2-40B4-BE49-F238E27FC236}">
                  <a16:creationId xmlns:a16="http://schemas.microsoft.com/office/drawing/2014/main" id="{7E6E4B6B-A432-84E0-73FA-A64C1EC5B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4" name="Oval 19">
              <a:extLst>
                <a:ext uri="{FF2B5EF4-FFF2-40B4-BE49-F238E27FC236}">
                  <a16:creationId xmlns:a16="http://schemas.microsoft.com/office/drawing/2014/main" id="{494F5419-C381-BF7C-559E-F8EC3EB66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5" name="Oval 20">
              <a:extLst>
                <a:ext uri="{FF2B5EF4-FFF2-40B4-BE49-F238E27FC236}">
                  <a16:creationId xmlns:a16="http://schemas.microsoft.com/office/drawing/2014/main" id="{1B2A6ED9-F279-B877-BC55-5DFC882B3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6" name="Oval 21">
              <a:extLst>
                <a:ext uri="{FF2B5EF4-FFF2-40B4-BE49-F238E27FC236}">
                  <a16:creationId xmlns:a16="http://schemas.microsoft.com/office/drawing/2014/main" id="{E52C0E84-6003-F215-BEB0-3E8C6EB44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7" name="Oval 22">
              <a:extLst>
                <a:ext uri="{FF2B5EF4-FFF2-40B4-BE49-F238E27FC236}">
                  <a16:creationId xmlns:a16="http://schemas.microsoft.com/office/drawing/2014/main" id="{9875A7FB-0C14-FFDA-4F7A-EBFEA604B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8" name="Oval 23">
              <a:extLst>
                <a:ext uri="{FF2B5EF4-FFF2-40B4-BE49-F238E27FC236}">
                  <a16:creationId xmlns:a16="http://schemas.microsoft.com/office/drawing/2014/main" id="{3408B5FC-FF9B-3146-FDA0-8992BD1D2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9" name="Oval 24">
              <a:extLst>
                <a:ext uri="{FF2B5EF4-FFF2-40B4-BE49-F238E27FC236}">
                  <a16:creationId xmlns:a16="http://schemas.microsoft.com/office/drawing/2014/main" id="{CCC4580E-A69B-307D-DAF9-391F05FE4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" name="Oval 25">
              <a:extLst>
                <a:ext uri="{FF2B5EF4-FFF2-40B4-BE49-F238E27FC236}">
                  <a16:creationId xmlns:a16="http://schemas.microsoft.com/office/drawing/2014/main" id="{F55709F5-AA45-2659-AA74-E74F8E3DD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1" name="Oval 26">
              <a:extLst>
                <a:ext uri="{FF2B5EF4-FFF2-40B4-BE49-F238E27FC236}">
                  <a16:creationId xmlns:a16="http://schemas.microsoft.com/office/drawing/2014/main" id="{DF2306E4-8667-89F5-F7D9-8BF0E0D12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2" name="Oval 27">
              <a:extLst>
                <a:ext uri="{FF2B5EF4-FFF2-40B4-BE49-F238E27FC236}">
                  <a16:creationId xmlns:a16="http://schemas.microsoft.com/office/drawing/2014/main" id="{CE9CAEEB-8995-DA70-319E-D16710017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" name="Oval 28">
              <a:extLst>
                <a:ext uri="{FF2B5EF4-FFF2-40B4-BE49-F238E27FC236}">
                  <a16:creationId xmlns:a16="http://schemas.microsoft.com/office/drawing/2014/main" id="{93B5851C-005A-D4A9-3E50-40A8237FE6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4" name="Oval 29">
              <a:extLst>
                <a:ext uri="{FF2B5EF4-FFF2-40B4-BE49-F238E27FC236}">
                  <a16:creationId xmlns:a16="http://schemas.microsoft.com/office/drawing/2014/main" id="{25997577-4AC3-4A93-02AE-9DA315768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" name="Oval 30">
              <a:extLst>
                <a:ext uri="{FF2B5EF4-FFF2-40B4-BE49-F238E27FC236}">
                  <a16:creationId xmlns:a16="http://schemas.microsoft.com/office/drawing/2014/main" id="{670A7368-235B-9367-2383-6C3949570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6" name="Oval 31">
              <a:extLst>
                <a:ext uri="{FF2B5EF4-FFF2-40B4-BE49-F238E27FC236}">
                  <a16:creationId xmlns:a16="http://schemas.microsoft.com/office/drawing/2014/main" id="{04E2197E-7870-E46E-8967-FA65004A5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7" name="Oval 32">
              <a:extLst>
                <a:ext uri="{FF2B5EF4-FFF2-40B4-BE49-F238E27FC236}">
                  <a16:creationId xmlns:a16="http://schemas.microsoft.com/office/drawing/2014/main" id="{36E1C208-D313-AB7F-C3D9-400C4ECFA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8" name="Oval 33">
              <a:extLst>
                <a:ext uri="{FF2B5EF4-FFF2-40B4-BE49-F238E27FC236}">
                  <a16:creationId xmlns:a16="http://schemas.microsoft.com/office/drawing/2014/main" id="{8F766E2E-AD71-27BD-1331-A37A8CEFC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9" name="Oval 34">
              <a:extLst>
                <a:ext uri="{FF2B5EF4-FFF2-40B4-BE49-F238E27FC236}">
                  <a16:creationId xmlns:a16="http://schemas.microsoft.com/office/drawing/2014/main" id="{CD89804B-4F9C-3DB3-2CE6-4C6B0BA3D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" name="Oval 35">
              <a:extLst>
                <a:ext uri="{FF2B5EF4-FFF2-40B4-BE49-F238E27FC236}">
                  <a16:creationId xmlns:a16="http://schemas.microsoft.com/office/drawing/2014/main" id="{9613E53A-5875-CACD-7165-9392E9265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" name="Oval 36">
              <a:extLst>
                <a:ext uri="{FF2B5EF4-FFF2-40B4-BE49-F238E27FC236}">
                  <a16:creationId xmlns:a16="http://schemas.microsoft.com/office/drawing/2014/main" id="{0506183D-1667-EC07-33A7-013453389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2" name="Oval 37">
              <a:extLst>
                <a:ext uri="{FF2B5EF4-FFF2-40B4-BE49-F238E27FC236}">
                  <a16:creationId xmlns:a16="http://schemas.microsoft.com/office/drawing/2014/main" id="{8E16FCF5-B49E-0FED-814B-BD725B9CF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3" name="Oval 38">
              <a:extLst>
                <a:ext uri="{FF2B5EF4-FFF2-40B4-BE49-F238E27FC236}">
                  <a16:creationId xmlns:a16="http://schemas.microsoft.com/office/drawing/2014/main" id="{7A06C65B-F14F-4794-4BCB-424237E36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Oval 39">
              <a:extLst>
                <a:ext uri="{FF2B5EF4-FFF2-40B4-BE49-F238E27FC236}">
                  <a16:creationId xmlns:a16="http://schemas.microsoft.com/office/drawing/2014/main" id="{860F249B-77EF-31F9-4E7F-A53C34A87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  <p:sp>
        <p:nvSpPr>
          <p:cNvPr id="35" name="Line 40">
            <a:extLst>
              <a:ext uri="{FF2B5EF4-FFF2-40B4-BE49-F238E27FC236}">
                <a16:creationId xmlns:a16="http://schemas.microsoft.com/office/drawing/2014/main" id="{32837D9E-B77F-64C3-4147-431B9BCEA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C08EF728-B4CD-799C-5C1D-E0B011100D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id="{4F570AE5-F979-5863-1A57-95A68B6C97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" name="Rectangle 7">
            <a:extLst>
              <a:ext uri="{FF2B5EF4-FFF2-40B4-BE49-F238E27FC236}">
                <a16:creationId xmlns:a16="http://schemas.microsoft.com/office/drawing/2014/main" id="{30600CCB-15FA-E376-92E5-AF190462C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AE9DF-4952-499E-B803-C5C92F7E71C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3093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F14C34-A168-3743-7AFC-3C26C7656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550B141-B307-F9A7-18B8-39EEC21C13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3A1E668-77D3-3779-188E-3F44E564DA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E3274-C393-485B-9A8B-1EE15DA133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733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1214D42-47D8-1B58-87C7-93B5172380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534BFA6-BA41-3AFF-791C-7025502AD4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05D3AB8-D7EE-BA6A-D91A-EC37894286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A8637B-C8E3-4B92-9AAF-373D66B81B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3749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7F6CD5-B115-6158-74F5-543FCB0EC2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A14232-1DE1-3171-29EF-0CA99DD1EA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04383A2-109B-781E-FD1D-86FA711998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80994-5743-459F-921A-8D8E712EB1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2834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5CEF33B-088E-3878-3A69-A6360A6B4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58189D4-C4B8-2589-53F7-B0DB955948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E37E451-D939-F2AE-49A6-93A330104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940BC-3980-4EEC-B6D3-3F7E61EAB96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0413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1B798F2-E5D7-B802-E64A-75EC117867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3B84412-EDFB-9E3B-DAF1-CE4624B385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F413513-A018-61B1-5219-A9F986B4D8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0902A-8091-4B30-AD5C-58E589B77CD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616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463DEC-323B-FBFF-F883-E6DD8C41B8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E23D22-2DA1-8BC6-8424-98D40A3C25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9003CE-73F1-204A-2988-B20F5058D9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57E9D-F69A-432A-8BB2-3A17A6C3754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933912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585C930-CB2D-CD1A-3D38-4461CCD1F0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D0E1DCF2-3B7C-1DF1-DCB7-6CC82A83B1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73C9312-0D2F-7EE0-AA0A-8553948D5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8A66A-7680-43BE-8F42-30284F2E77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3016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336596-7732-98D0-5FFA-026A067833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B84A7C-E0AB-4E3A-BF54-98539AE3D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6B21F03-C974-48A2-E988-43796BB818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1634A-6968-49B3-885F-9CEBBC04BC9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05533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B05E00-BEBA-5FB2-5537-7085FDA4D5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5E35F0-0A40-9465-25B5-4F37777F0B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C526BC2-D6FB-BB6A-67D1-0B5A7F99ED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4F87F-FEC5-4FAE-A41A-4BE81702816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29868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657A504-8B96-8ECE-CA6E-8B0B6F66F0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46D6832-73F1-F8F0-922C-1D1D7ECFC9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60BE5A1-E86A-428F-AFA1-1BCCA34123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4C192-F50D-4363-B120-2D2DAD3333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35493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7D852DC-9FE2-17AF-000C-35DC00B1DB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4F5A8B3-AD94-EED1-834F-4376328EF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14381F4-B0C5-2A8D-1B4F-51493D2896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26D616-FF59-42C3-AD53-145E6F7409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186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BC3A42-E044-1C09-75A2-13AC2B30D5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8635BB-29DE-960D-5262-28A06EA767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1F60D5-ED34-9178-0114-693439D46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B6D61-C1A1-45E7-8B69-403E656089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580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4BC787-594B-5928-22C3-1CF3A52D5F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E5D55C-CB1E-1C71-B1C1-C1613E4AF9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B1D1BE-C29A-4A2F-841A-85637CFB6F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5AEEA-83DA-4E18-925A-A35DE40E3F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709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8C07E1-974D-AA91-9EDA-3FEEEF1217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A84AB0-B111-2C11-594E-A3D5A7F58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34330B-1156-0A83-5A6B-3D07C91E9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E0CE5-3686-4AA0-BEE0-F8E2B281128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40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70D84E-32B7-B802-DDE8-71BD9E9CD9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3A16F1-3773-D4A2-E598-497F645371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70F864-0D6C-C079-7825-1396E51B2E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97FD8-13AF-44E0-913E-7A4C99CC191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916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7A749C8-528A-214F-8764-56A05B60D1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FE3221B-F067-AA7B-D371-83033EE68C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7256AB-4672-DF30-02D7-EB0359C74F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685B2-5FB8-46BA-BBD4-6836A354330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689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F956B2-2EAE-B764-D249-AE92C6677E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529669-B62A-2FAD-10FC-EE4EA6C7E4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F3D333-4CFD-E3EE-F876-7350CBDFCB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DDA08-7715-4D4A-BC47-37F15492A4F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080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4DAC63-B048-E61F-D4AE-962BEAB733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2CB1C0-F7F0-B155-19B8-8A50D1375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6EC15-00FA-DD32-B280-5556C2022B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6DBCC2-1223-4CA1-B5FC-43895D12368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720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39DDF8-E732-6220-14DF-21F389E96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72A3400-7D2E-0717-BE22-A07EF42F7B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987ABF-A2D1-BE79-7E0D-D454462EBC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9EBF60-1CE3-5984-8D6C-26D91BDFA2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AEB34CA-7EB2-1C59-F856-8F13E06022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47179F-90F2-44A0-AADE-3732E8BAB0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  <p:sldLayoutId id="214748395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>
            <a:extLst>
              <a:ext uri="{FF2B5EF4-FFF2-40B4-BE49-F238E27FC236}">
                <a16:creationId xmlns:a16="http://schemas.microsoft.com/office/drawing/2014/main" id="{879B32A8-7F86-3326-4DA5-D687E725E7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8482174-BCCA-833F-B494-35DA684C8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820AAC9-E87F-C04B-DDC9-B33CF724A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28D2B617-10DF-CF7E-FFFE-A10D4863861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A92E4435-DDCB-8ECA-CF8F-919DF28A79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B976D619-AED7-A77D-FF48-797B98BB86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3DB3811-830D-418E-9EE9-37C71D2C82C8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2056" name="Group 8">
            <a:extLst>
              <a:ext uri="{FF2B5EF4-FFF2-40B4-BE49-F238E27FC236}">
                <a16:creationId xmlns:a16="http://schemas.microsoft.com/office/drawing/2014/main" id="{33578FB6-45B0-FC2B-6642-F1F1358A19A6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057" name="Oval 9">
              <a:extLst>
                <a:ext uri="{FF2B5EF4-FFF2-40B4-BE49-F238E27FC236}">
                  <a16:creationId xmlns:a16="http://schemas.microsoft.com/office/drawing/2014/main" id="{F25A4429-F33D-DF6E-E70B-988327F60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58" name="Oval 10">
              <a:extLst>
                <a:ext uri="{FF2B5EF4-FFF2-40B4-BE49-F238E27FC236}">
                  <a16:creationId xmlns:a16="http://schemas.microsoft.com/office/drawing/2014/main" id="{FD24E689-4043-111D-45B8-CC5103E2C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59" name="Oval 11">
              <a:extLst>
                <a:ext uri="{FF2B5EF4-FFF2-40B4-BE49-F238E27FC236}">
                  <a16:creationId xmlns:a16="http://schemas.microsoft.com/office/drawing/2014/main" id="{8362D1BA-BD54-6751-2855-85A22B214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0" name="Oval 12">
              <a:extLst>
                <a:ext uri="{FF2B5EF4-FFF2-40B4-BE49-F238E27FC236}">
                  <a16:creationId xmlns:a16="http://schemas.microsoft.com/office/drawing/2014/main" id="{90763BEF-EE10-5CD9-A8E1-1E922E4B9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1" name="Oval 13">
              <a:extLst>
                <a:ext uri="{FF2B5EF4-FFF2-40B4-BE49-F238E27FC236}">
                  <a16:creationId xmlns:a16="http://schemas.microsoft.com/office/drawing/2014/main" id="{3F95682E-3834-CD0E-FF09-8647E325C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2" name="Oval 14">
              <a:extLst>
                <a:ext uri="{FF2B5EF4-FFF2-40B4-BE49-F238E27FC236}">
                  <a16:creationId xmlns:a16="http://schemas.microsoft.com/office/drawing/2014/main" id="{4255F7EF-7DF2-B390-2DCF-1317A3753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3" name="Oval 15">
              <a:extLst>
                <a:ext uri="{FF2B5EF4-FFF2-40B4-BE49-F238E27FC236}">
                  <a16:creationId xmlns:a16="http://schemas.microsoft.com/office/drawing/2014/main" id="{6F569AC0-A7CB-A043-4231-B6AC108C8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4" name="Oval 16">
              <a:extLst>
                <a:ext uri="{FF2B5EF4-FFF2-40B4-BE49-F238E27FC236}">
                  <a16:creationId xmlns:a16="http://schemas.microsoft.com/office/drawing/2014/main" id="{FE4550F1-5A4A-DD57-9673-162DA8940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5" name="Oval 17">
              <a:extLst>
                <a:ext uri="{FF2B5EF4-FFF2-40B4-BE49-F238E27FC236}">
                  <a16:creationId xmlns:a16="http://schemas.microsoft.com/office/drawing/2014/main" id="{8AACD9C3-A403-9DEC-88E6-70A72DE50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6" name="Oval 18">
              <a:extLst>
                <a:ext uri="{FF2B5EF4-FFF2-40B4-BE49-F238E27FC236}">
                  <a16:creationId xmlns:a16="http://schemas.microsoft.com/office/drawing/2014/main" id="{BEF3A07F-0178-F544-7D1D-F4C467637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7" name="Oval 19">
              <a:extLst>
                <a:ext uri="{FF2B5EF4-FFF2-40B4-BE49-F238E27FC236}">
                  <a16:creationId xmlns:a16="http://schemas.microsoft.com/office/drawing/2014/main" id="{E61F3F4F-D672-529B-3572-3FBDED454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8" name="Oval 20">
              <a:extLst>
                <a:ext uri="{FF2B5EF4-FFF2-40B4-BE49-F238E27FC236}">
                  <a16:creationId xmlns:a16="http://schemas.microsoft.com/office/drawing/2014/main" id="{F4C0897C-342E-44FE-DF6A-0D06D724B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9" name="Oval 21">
              <a:extLst>
                <a:ext uri="{FF2B5EF4-FFF2-40B4-BE49-F238E27FC236}">
                  <a16:creationId xmlns:a16="http://schemas.microsoft.com/office/drawing/2014/main" id="{665C7281-23B5-3844-C750-EA018BC02B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0" name="Oval 22">
              <a:extLst>
                <a:ext uri="{FF2B5EF4-FFF2-40B4-BE49-F238E27FC236}">
                  <a16:creationId xmlns:a16="http://schemas.microsoft.com/office/drawing/2014/main" id="{29E50292-A66C-9882-2BAC-2DD035538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1" name="Oval 23">
              <a:extLst>
                <a:ext uri="{FF2B5EF4-FFF2-40B4-BE49-F238E27FC236}">
                  <a16:creationId xmlns:a16="http://schemas.microsoft.com/office/drawing/2014/main" id="{59463309-2308-E17B-9311-05BEFDB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2" name="Oval 24">
              <a:extLst>
                <a:ext uri="{FF2B5EF4-FFF2-40B4-BE49-F238E27FC236}">
                  <a16:creationId xmlns:a16="http://schemas.microsoft.com/office/drawing/2014/main" id="{476A440C-F18A-90FF-3A79-EC663389D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3" name="Oval 25">
              <a:extLst>
                <a:ext uri="{FF2B5EF4-FFF2-40B4-BE49-F238E27FC236}">
                  <a16:creationId xmlns:a16="http://schemas.microsoft.com/office/drawing/2014/main" id="{2C7D9BC9-7B38-5FDF-2C98-E89C634C3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4" name="Oval 26">
              <a:extLst>
                <a:ext uri="{FF2B5EF4-FFF2-40B4-BE49-F238E27FC236}">
                  <a16:creationId xmlns:a16="http://schemas.microsoft.com/office/drawing/2014/main" id="{EB3FA4CC-0FDB-B6E8-8DD9-1158C00DB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5" name="Oval 27">
              <a:extLst>
                <a:ext uri="{FF2B5EF4-FFF2-40B4-BE49-F238E27FC236}">
                  <a16:creationId xmlns:a16="http://schemas.microsoft.com/office/drawing/2014/main" id="{EF3BA909-5542-DFDF-86D1-57B480DFE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6" name="Oval 28">
              <a:extLst>
                <a:ext uri="{FF2B5EF4-FFF2-40B4-BE49-F238E27FC236}">
                  <a16:creationId xmlns:a16="http://schemas.microsoft.com/office/drawing/2014/main" id="{546EEC48-3256-8DE7-F596-F82EA71D8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7" name="Oval 29">
              <a:extLst>
                <a:ext uri="{FF2B5EF4-FFF2-40B4-BE49-F238E27FC236}">
                  <a16:creationId xmlns:a16="http://schemas.microsoft.com/office/drawing/2014/main" id="{0246C1D2-5D21-2D0A-03BD-C49C40173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8" name="Oval 30">
              <a:extLst>
                <a:ext uri="{FF2B5EF4-FFF2-40B4-BE49-F238E27FC236}">
                  <a16:creationId xmlns:a16="http://schemas.microsoft.com/office/drawing/2014/main" id="{E38730DB-99BB-6678-943E-EBC45EF4B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9" name="Oval 31">
              <a:extLst>
                <a:ext uri="{FF2B5EF4-FFF2-40B4-BE49-F238E27FC236}">
                  <a16:creationId xmlns:a16="http://schemas.microsoft.com/office/drawing/2014/main" id="{FC79F71B-0A11-F7F1-5E7B-2E28AA9B1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0" name="Oval 32">
              <a:extLst>
                <a:ext uri="{FF2B5EF4-FFF2-40B4-BE49-F238E27FC236}">
                  <a16:creationId xmlns:a16="http://schemas.microsoft.com/office/drawing/2014/main" id="{D6900AAA-C282-9FBB-BA91-3AE83D02D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1" name="Oval 33">
              <a:extLst>
                <a:ext uri="{FF2B5EF4-FFF2-40B4-BE49-F238E27FC236}">
                  <a16:creationId xmlns:a16="http://schemas.microsoft.com/office/drawing/2014/main" id="{520D3F65-63AC-8723-0CAF-C2293D069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2" name="Oval 34">
              <a:extLst>
                <a:ext uri="{FF2B5EF4-FFF2-40B4-BE49-F238E27FC236}">
                  <a16:creationId xmlns:a16="http://schemas.microsoft.com/office/drawing/2014/main" id="{C18BBCD8-16D8-6019-074E-16D9F69BF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3" name="Oval 35">
              <a:extLst>
                <a:ext uri="{FF2B5EF4-FFF2-40B4-BE49-F238E27FC236}">
                  <a16:creationId xmlns:a16="http://schemas.microsoft.com/office/drawing/2014/main" id="{24861D19-D245-3478-63D2-6D7018B16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4" name="Oval 36">
              <a:extLst>
                <a:ext uri="{FF2B5EF4-FFF2-40B4-BE49-F238E27FC236}">
                  <a16:creationId xmlns:a16="http://schemas.microsoft.com/office/drawing/2014/main" id="{624125B0-EA71-7DF9-9333-0C398534F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5" name="Oval 37">
              <a:extLst>
                <a:ext uri="{FF2B5EF4-FFF2-40B4-BE49-F238E27FC236}">
                  <a16:creationId xmlns:a16="http://schemas.microsoft.com/office/drawing/2014/main" id="{BB951C22-658D-00E2-B2E5-991FEE892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6" name="Oval 38">
              <a:extLst>
                <a:ext uri="{FF2B5EF4-FFF2-40B4-BE49-F238E27FC236}">
                  <a16:creationId xmlns:a16="http://schemas.microsoft.com/office/drawing/2014/main" id="{F868954F-E18A-6F9F-AAA3-FC29214FB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7" name="Oval 39">
              <a:extLst>
                <a:ext uri="{FF2B5EF4-FFF2-40B4-BE49-F238E27FC236}">
                  <a16:creationId xmlns:a16="http://schemas.microsoft.com/office/drawing/2014/main" id="{09F355E2-E108-7C87-DF71-3B5D0F55B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0.xml"/><Relationship Id="rId1" Type="http://schemas.openxmlformats.org/officeDocument/2006/relationships/video" Target="https://www.youtube.com/embed/c06HlhucAwk?feature=oembed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&#21483;.swf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../../resources/Hello,%20China/Hello%20China%20-%20&#31532;69&#38598;%20Name%20&#22995;&#21517;.mp4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../../resources/Hello,%20China/Hello%20China%20-%20&#31532;69&#38598;%20Name%20&#22995;&#21517;.mp4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ello%20China%20-%20&#31532;92&#38598;%20Chinese%20Characters%20&#27721;&#23383;.mp4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图片1">
            <a:extLst>
              <a:ext uri="{FF2B5EF4-FFF2-40B4-BE49-F238E27FC236}">
                <a16:creationId xmlns:a16="http://schemas.microsoft.com/office/drawing/2014/main" id="{8D391675-7F47-2F2C-36C3-39D01FD4B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标题 1">
            <a:extLst>
              <a:ext uri="{FF2B5EF4-FFF2-40B4-BE49-F238E27FC236}">
                <a16:creationId xmlns:a16="http://schemas.microsoft.com/office/drawing/2014/main" id="{97514307-91C6-9AE6-4128-15F04AA29D0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47800" y="15240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altLang="zh-CN" sz="5400"/>
              <a:t>Learning objective:</a:t>
            </a:r>
          </a:p>
        </p:txBody>
      </p:sp>
      <p:sp>
        <p:nvSpPr>
          <p:cNvPr id="5124" name="内容占位符 2">
            <a:extLst>
              <a:ext uri="{FF2B5EF4-FFF2-40B4-BE49-F238E27FC236}">
                <a16:creationId xmlns:a16="http://schemas.microsoft.com/office/drawing/2014/main" id="{F1FD18E8-71F0-0320-F1BF-835FFC2B0C6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00200" y="2667000"/>
            <a:ext cx="6456363" cy="1306933"/>
          </a:xfrm>
        </p:spPr>
        <p:txBody>
          <a:bodyPr/>
          <a:lstStyle/>
          <a:p>
            <a:pPr marL="571500" indent="-571500" eaLnBrk="1" hangingPunct="1"/>
            <a:r>
              <a:rPr lang="en-GB" altLang="zh-CN" sz="4400" dirty="0"/>
              <a:t>LO: I can say my name in Mandarin.</a:t>
            </a:r>
            <a:endParaRPr lang="en-US" altLang="zh-CN" sz="4400" dirty="0"/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CN" sz="3200"/>
          </a:p>
          <a:p>
            <a:pPr marL="571500" indent="-571500" eaLnBrk="1" hangingPunct="1"/>
            <a:endParaRPr lang="en-US" altLang="zh-CN"/>
          </a:p>
          <a:p>
            <a:pPr marL="571500" indent="-571500" eaLnBrk="1" hangingPunct="1">
              <a:buNone/>
            </a:pPr>
            <a:r>
              <a:rPr lang="en-US" altLang="zh-CN" dirty="0"/>
              <a:t>            </a:t>
            </a:r>
            <a:endParaRPr lang="en-US" altLang="zh-CN" dirty="0">
              <a:cs typeface="Arial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C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61CE28-3028-DA08-7FF9-64313617A072}"/>
              </a:ext>
            </a:extLst>
          </p:cNvPr>
          <p:cNvSpPr txBox="1"/>
          <p:nvPr/>
        </p:nvSpPr>
        <p:spPr>
          <a:xfrm>
            <a:off x="843217" y="480641"/>
            <a:ext cx="3194344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"/>
                <a:ea typeface="宋体"/>
                <a:cs typeface="Arial"/>
              </a:rPr>
              <a:t>Week 10</a:t>
            </a:r>
          </a:p>
          <a:p>
            <a:r>
              <a:rPr lang="en-US" sz="2800">
                <a:latin typeface="Arial"/>
                <a:ea typeface="宋体"/>
                <a:cs typeface="Arial"/>
              </a:rPr>
              <a:t>18.11.24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图片1">
            <a:extLst>
              <a:ext uri="{FF2B5EF4-FFF2-40B4-BE49-F238E27FC236}">
                <a16:creationId xmlns:a16="http://schemas.microsoft.com/office/drawing/2014/main" id="{8D391675-7F47-2F2C-36C3-39D01FD4B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内容占位符 2">
            <a:extLst>
              <a:ext uri="{FF2B5EF4-FFF2-40B4-BE49-F238E27FC236}">
                <a16:creationId xmlns:a16="http://schemas.microsoft.com/office/drawing/2014/main" id="{F1FD18E8-71F0-0320-F1BF-835FFC2B0C6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66955" y="611038"/>
            <a:ext cx="6456363" cy="130693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zh-CN" sz="4400" dirty="0"/>
              <a:t>Listen and watch this video to learn how to say my name in Mandarin.</a:t>
            </a:r>
            <a:endParaRPr lang="en-US" altLang="zh-CN" sz="4400" dirty="0">
              <a:cs typeface="Arial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CN" sz="3200"/>
          </a:p>
          <a:p>
            <a:pPr marL="571500" indent="-571500" eaLnBrk="1" hangingPunct="1"/>
            <a:endParaRPr lang="en-US" altLang="zh-CN"/>
          </a:p>
          <a:p>
            <a:pPr marL="571500" indent="-571500" eaLnBrk="1" hangingPunct="1">
              <a:buNone/>
            </a:pPr>
            <a:r>
              <a:rPr lang="en-US" altLang="zh-CN" dirty="0"/>
              <a:t>            </a:t>
            </a:r>
            <a:endParaRPr lang="en-US" altLang="zh-CN" dirty="0">
              <a:cs typeface="Arial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C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61CE28-3028-DA08-7FF9-64313617A072}"/>
              </a:ext>
            </a:extLst>
          </p:cNvPr>
          <p:cNvSpPr txBox="1"/>
          <p:nvPr/>
        </p:nvSpPr>
        <p:spPr>
          <a:xfrm>
            <a:off x="5789028" y="207471"/>
            <a:ext cx="319434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"/>
                <a:ea typeface="宋体"/>
                <a:cs typeface="Arial"/>
              </a:rPr>
              <a:t>Week 9</a:t>
            </a:r>
            <a:endParaRPr lang="en-US" sz="2800" dirty="0">
              <a:latin typeface="Arial"/>
              <a:ea typeface="宋体"/>
            </a:endParaRPr>
          </a:p>
        </p:txBody>
      </p:sp>
      <p:pic>
        <p:nvPicPr>
          <p:cNvPr id="3" name="Online Media 2" title="My Name Is Minwoo! (我叫敏宇) | Learning Songs 1 | Chinese song | By Little Fox">
            <a:hlinkClick r:id="" action="ppaction://media"/>
            <a:extLst>
              <a:ext uri="{FF2B5EF4-FFF2-40B4-BE49-F238E27FC236}">
                <a16:creationId xmlns:a16="http://schemas.microsoft.com/office/drawing/2014/main" id="{4C14C1ED-E7FC-C5A9-1E74-DA2E4DCC888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92060" y="2871697"/>
            <a:ext cx="5776823" cy="331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06902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WordArt 3">
            <a:extLst>
              <a:ext uri="{FF2B5EF4-FFF2-40B4-BE49-F238E27FC236}">
                <a16:creationId xmlns:a16="http://schemas.microsoft.com/office/drawing/2014/main" id="{D0C678F7-1493-516F-B88A-12D1CD3A4BD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4495800"/>
            <a:ext cx="8077200" cy="1838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6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243" name="Title 1">
            <a:hlinkClick r:id="rId3" action="ppaction://hlinkfile"/>
            <a:extLst>
              <a:ext uri="{FF2B5EF4-FFF2-40B4-BE49-F238E27FC236}">
                <a16:creationId xmlns:a16="http://schemas.microsoft.com/office/drawing/2014/main" id="{8A26E2AB-DF8F-A515-2E71-0DF77D6F3A05}"/>
              </a:ext>
            </a:extLst>
          </p:cNvPr>
          <p:cNvSpPr txBox="1">
            <a:spLocks/>
          </p:cNvSpPr>
          <p:nvPr/>
        </p:nvSpPr>
        <p:spPr bwMode="auto">
          <a:xfrm>
            <a:off x="1066800" y="304800"/>
            <a:ext cx="66294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zh-CN" sz="4400" b="1">
                <a:solidFill>
                  <a:srgbClr val="000066"/>
                </a:solidFill>
                <a:latin typeface="Times New Roman" panose="02020603050405020304" pitchFamily="18" charset="0"/>
              </a:rPr>
              <a:t>New words</a:t>
            </a:r>
          </a:p>
        </p:txBody>
      </p:sp>
      <p:graphicFrame>
        <p:nvGraphicFramePr>
          <p:cNvPr id="48144" name="Group 16">
            <a:extLst>
              <a:ext uri="{FF2B5EF4-FFF2-40B4-BE49-F238E27FC236}">
                <a16:creationId xmlns:a16="http://schemas.microsoft.com/office/drawing/2014/main" id="{1A9B1A24-4EC1-8E3A-B68B-68EDA63AE27D}"/>
              </a:ext>
            </a:extLst>
          </p:cNvPr>
          <p:cNvGraphicFramePr>
            <a:graphicFrameLocks noGrp="1"/>
          </p:cNvGraphicFramePr>
          <p:nvPr/>
        </p:nvGraphicFramePr>
        <p:xfrm>
          <a:off x="3124200" y="1600200"/>
          <a:ext cx="2786063" cy="3687870"/>
        </p:xfrm>
        <a:graphic>
          <a:graphicData uri="http://schemas.openxmlformats.org/drawingml/2006/table">
            <a:tbl>
              <a:tblPr/>
              <a:tblGrid>
                <a:gridCol w="2786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04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jiào</a:t>
                      </a:r>
                      <a:endParaRPr kumimoji="0" lang="en-GB" altLang="zh-CN" sz="4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叫</a:t>
                      </a:r>
                      <a:endParaRPr kumimoji="0" lang="zh-CN" altLang="en-GB" sz="129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to be called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C9547C9-049F-B713-3B7B-D32C28BBA2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457200"/>
            <a:ext cx="4800600" cy="914400"/>
          </a:xfrm>
          <a:solidFill>
            <a:srgbClr val="FF6600"/>
          </a:solidFill>
        </p:spPr>
        <p:txBody>
          <a:bodyPr/>
          <a:lstStyle/>
          <a:p>
            <a:r>
              <a:rPr lang="en-US" altLang="zh-CN" sz="4000"/>
              <a:t>Sentence pattern</a:t>
            </a:r>
          </a:p>
        </p:txBody>
      </p:sp>
      <p:graphicFrame>
        <p:nvGraphicFramePr>
          <p:cNvPr id="50194" name="Group 18">
            <a:extLst>
              <a:ext uri="{FF2B5EF4-FFF2-40B4-BE49-F238E27FC236}">
                <a16:creationId xmlns:a16="http://schemas.microsoft.com/office/drawing/2014/main" id="{135CE798-9E70-38DA-216D-8A755A8B8D2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305800" cy="4510088"/>
        </p:xfrm>
        <a:graphic>
          <a:graphicData uri="http://schemas.openxmlformats.org/drawingml/2006/table">
            <a:tbl>
              <a:tblPr/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57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Wǒ</a:t>
                      </a:r>
                      <a:r>
                        <a:rPr kumimoji="0" lang="en-US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</a:t>
                      </a: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jiào</a:t>
                      </a:r>
                      <a:r>
                        <a:rPr kumimoji="0" lang="en-US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……     </a:t>
                      </a:r>
                      <a:endParaRPr kumimoji="0" lang="zh-CN" altLang="en-GB" sz="4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我</a:t>
                      </a:r>
                      <a:r>
                        <a:rPr kumimoji="0" lang="zh-CN" altLang="en-US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叫</a:t>
                      </a:r>
                      <a:r>
                        <a:rPr kumimoji="0" lang="en-US" altLang="zh-CN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…</a:t>
                      </a:r>
                      <a:endParaRPr kumimoji="0" lang="en-GB" altLang="zh-CN" sz="129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  am called …………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C09591C-9341-6058-CAE2-ABDEABD2588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1449" y="416943"/>
            <a:ext cx="8229600" cy="1258018"/>
          </a:xfrm>
        </p:spPr>
        <p:txBody>
          <a:bodyPr/>
          <a:lstStyle/>
          <a:p>
            <a:pPr eaLnBrk="1" hangingPunct="1"/>
            <a:r>
              <a:rPr lang="zh-CN" altLang="en-US">
                <a:solidFill>
                  <a:srgbClr val="CC0000"/>
                </a:solidFill>
              </a:rPr>
              <a:t>Understanding Chinese names</a:t>
            </a:r>
            <a:r>
              <a:rPr lang="en-US" altLang="zh-CN" dirty="0">
                <a:solidFill>
                  <a:srgbClr val="000000"/>
                </a:solidFill>
              </a:rPr>
              <a:t> </a:t>
            </a:r>
            <a:br>
              <a:rPr lang="en-US" altLang="zh-CN" dirty="0">
                <a:solidFill>
                  <a:srgbClr val="000000"/>
                </a:solidFill>
              </a:rPr>
            </a:br>
            <a:endParaRPr lang="en-US" altLang="zh-CN" dirty="0"/>
          </a:p>
        </p:txBody>
      </p:sp>
      <p:pic>
        <p:nvPicPr>
          <p:cNvPr id="22532" name="Picture 8" descr="http://t3.baidu.com/it/u=2706372613,1890138695&amp;fm=21&amp;gp=0.jpg">
            <a:hlinkClick r:id="rId2" action="ppaction://hlinkfile"/>
            <a:extLst>
              <a:ext uri="{FF2B5EF4-FFF2-40B4-BE49-F238E27FC236}">
                <a16:creationId xmlns:a16="http://schemas.microsoft.com/office/drawing/2014/main" id="{06875F49-EE75-829F-B19E-89048EA2F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8457" y="353683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E6D26E-D305-FB74-4F66-5B3749E020B5}"/>
              </a:ext>
            </a:extLst>
          </p:cNvPr>
          <p:cNvSpPr txBox="1"/>
          <p:nvPr/>
        </p:nvSpPr>
        <p:spPr>
          <a:xfrm>
            <a:off x="172213" y="1514030"/>
            <a:ext cx="888531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800" dirty="0">
                <a:latin typeface="Arial"/>
                <a:ea typeface="宋体"/>
                <a:cs typeface="Arial"/>
              </a:rPr>
              <a:t>When a Chinese name is given in full, the family name always precedes the given name. </a:t>
            </a:r>
            <a:endParaRPr lang="en-GB" sz="2800" dirty="0">
              <a:cs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7FC8259-DA94-341D-F5D3-AD2D45B38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4732" y="531962"/>
            <a:ext cx="5943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 u="sng" kern="0">
                <a:solidFill>
                  <a:srgbClr val="CC0000"/>
                </a:solidFill>
              </a:rPr>
              <a:t>About </a:t>
            </a:r>
            <a:r>
              <a:rPr lang="en-US" altLang="zh-CN" sz="2800" b="1" u="sng" kern="0" dirty="0">
                <a:solidFill>
                  <a:srgbClr val="CC0000"/>
                </a:solidFill>
              </a:rPr>
              <a:t>surnames</a:t>
            </a:r>
            <a:r>
              <a:rPr lang="en-US" altLang="zh-CN" kern="0" dirty="0"/>
              <a:t> </a:t>
            </a:r>
            <a:endParaRPr lang="en-US" altLang="zh-CN" kern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228154-31D6-5FB6-FD4C-7F0F39EEC4BA}"/>
              </a:ext>
            </a:extLst>
          </p:cNvPr>
          <p:cNvSpPr txBox="1"/>
          <p:nvPr/>
        </p:nvSpPr>
        <p:spPr>
          <a:xfrm>
            <a:off x="101375" y="2428094"/>
            <a:ext cx="8593357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rtl="0">
              <a:buChar char="•"/>
            </a:pPr>
            <a:r>
              <a:rPr lang="en-GB" sz="2800" dirty="0">
                <a:latin typeface="Arial"/>
                <a:ea typeface="Arial"/>
                <a:cs typeface="Arial"/>
              </a:rPr>
              <a:t>It is very common for Chinese people to address each other by their full names, even amongst friends or family</a:t>
            </a:r>
            <a:r>
              <a:rPr lang="en-US" sz="2800" dirty="0">
                <a:latin typeface="Arial"/>
                <a:ea typeface="Arial"/>
                <a:cs typeface="Arial"/>
              </a:rPr>
              <a:t>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068C01-424E-D71F-E19A-9502FE0ACD91}"/>
              </a:ext>
            </a:extLst>
          </p:cNvPr>
          <p:cNvSpPr txBox="1"/>
          <p:nvPr/>
        </p:nvSpPr>
        <p:spPr>
          <a:xfrm>
            <a:off x="239483" y="4014641"/>
            <a:ext cx="8176204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latin typeface="Arial"/>
                <a:ea typeface="宋体"/>
                <a:cs typeface="Arial"/>
              </a:rPr>
              <a:t>The most common Chinese family names have only one character. </a:t>
            </a:r>
            <a:endParaRPr lang="en-US" sz="2800" dirty="0">
              <a:latin typeface="Arial"/>
              <a:ea typeface="宋体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AFD0EE-080D-51FB-6459-6C6DCB066149}"/>
              </a:ext>
            </a:extLst>
          </p:cNvPr>
          <p:cNvSpPr txBox="1"/>
          <p:nvPr/>
        </p:nvSpPr>
        <p:spPr>
          <a:xfrm>
            <a:off x="340649" y="4972467"/>
            <a:ext cx="8353979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rtl="0">
              <a:buChar char="•"/>
            </a:pPr>
            <a:r>
              <a:rPr lang="en-GB" sz="2800" dirty="0">
                <a:latin typeface="Arial"/>
                <a:ea typeface="Arial"/>
                <a:cs typeface="Arial"/>
              </a:rPr>
              <a:t>Family names are usually inherited from the father. </a:t>
            </a:r>
            <a:r>
              <a:rPr lang="en-US" sz="2800" dirty="0">
                <a:latin typeface="Arial"/>
                <a:ea typeface="Arial"/>
                <a:cs typeface="Arial"/>
              </a:rPr>
              <a:t> ​</a:t>
            </a:r>
          </a:p>
          <a:p>
            <a:pPr lvl="0" rtl="0">
              <a:buChar char="•"/>
            </a:pPr>
            <a:r>
              <a:rPr lang="en-GB" sz="2800" dirty="0">
                <a:latin typeface="Arial"/>
                <a:ea typeface="Arial"/>
                <a:cs typeface="Arial"/>
              </a:rPr>
              <a:t>Unlike in some other cultures, women do not change their family names when they get married.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C09591C-9341-6058-CAE2-ABDEABD2588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1487" y="992037"/>
            <a:ext cx="8229600" cy="539151"/>
          </a:xfrm>
        </p:spPr>
        <p:txBody>
          <a:bodyPr/>
          <a:lstStyle/>
          <a:p>
            <a:pPr eaLnBrk="1" hangingPunct="1"/>
            <a:r>
              <a:rPr lang="zh-CN" altLang="en-US" sz="2800" b="1" u="sng">
                <a:solidFill>
                  <a:srgbClr val="CC0000"/>
                </a:solidFill>
              </a:rPr>
              <a:t>About given </a:t>
            </a:r>
            <a:r>
              <a:rPr lang="en-US" altLang="zh-CN" sz="2800" b="1" u="sng" dirty="0">
                <a:solidFill>
                  <a:srgbClr val="CC0000"/>
                </a:solidFill>
              </a:rPr>
              <a:t>names</a:t>
            </a:r>
            <a:r>
              <a:rPr lang="en-US" altLang="zh-CN" dirty="0">
                <a:solidFill>
                  <a:srgbClr val="000000"/>
                </a:solidFill>
              </a:rPr>
              <a:t> </a:t>
            </a:r>
          </a:p>
        </p:txBody>
      </p:sp>
      <p:pic>
        <p:nvPicPr>
          <p:cNvPr id="22532" name="Picture 8" descr="http://t3.baidu.com/it/u=2706372613,1890138695&amp;fm=21&amp;gp=0.jpg">
            <a:hlinkClick r:id="rId2" action="ppaction://hlinkfile"/>
            <a:extLst>
              <a:ext uri="{FF2B5EF4-FFF2-40B4-BE49-F238E27FC236}">
                <a16:creationId xmlns:a16="http://schemas.microsoft.com/office/drawing/2014/main" id="{06875F49-EE75-829F-B19E-89048EA2F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524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E1B4BE7-8063-0E3C-95F4-57094E8F3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317" y="416943"/>
            <a:ext cx="8229600" cy="927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kern="0">
                <a:solidFill>
                  <a:srgbClr val="CC0000"/>
                </a:solidFill>
              </a:rPr>
              <a:t>Understanding Chinese names</a:t>
            </a:r>
            <a:r>
              <a:rPr lang="en-US" altLang="zh-CN" kern="0" dirty="0">
                <a:solidFill>
                  <a:srgbClr val="000000"/>
                </a:solidFill>
              </a:rPr>
              <a:t> </a:t>
            </a:r>
            <a:br>
              <a:rPr lang="en-US" altLang="zh-CN" kern="0" dirty="0">
                <a:solidFill>
                  <a:srgbClr val="000000"/>
                </a:solidFill>
              </a:rPr>
            </a:br>
            <a:endParaRPr lang="en-US" altLang="zh-CN" kern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355A5A-0A6B-B3CD-39FB-8E368EF4DB87}"/>
              </a:ext>
            </a:extLst>
          </p:cNvPr>
          <p:cNvSpPr txBox="1"/>
          <p:nvPr/>
        </p:nvSpPr>
        <p:spPr>
          <a:xfrm>
            <a:off x="356810" y="1717831"/>
            <a:ext cx="812614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Arial"/>
                <a:ea typeface="宋体"/>
                <a:cs typeface="Arial"/>
              </a:rPr>
              <a:t>Chinese given names typically consist of </a:t>
            </a:r>
            <a:r>
              <a:rPr lang="en-GB" b="1" dirty="0">
                <a:latin typeface="Arial"/>
                <a:ea typeface="宋体"/>
                <a:cs typeface="Arial"/>
              </a:rPr>
              <a:t>two characters,</a:t>
            </a:r>
            <a:r>
              <a:rPr lang="en-GB" dirty="0">
                <a:latin typeface="Arial"/>
                <a:ea typeface="宋体"/>
                <a:cs typeface="Arial"/>
              </a:rPr>
              <a:t> although one-character names have become increasingly popular.</a:t>
            </a:r>
            <a:endParaRPr lang="en-US" dirty="0">
              <a:latin typeface="Arial"/>
              <a:ea typeface="宋体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A8668A-A37E-DE43-D939-D925DC7BA09F}"/>
              </a:ext>
            </a:extLst>
          </p:cNvPr>
          <p:cNvSpPr txBox="1"/>
          <p:nvPr/>
        </p:nvSpPr>
        <p:spPr>
          <a:xfrm>
            <a:off x="363212" y="2513624"/>
            <a:ext cx="759218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Arial"/>
                <a:ea typeface="宋体"/>
                <a:cs typeface="Arial"/>
              </a:rPr>
              <a:t>Traditionally, within a family, </a:t>
            </a:r>
            <a:r>
              <a:rPr lang="en-GB" b="1" dirty="0">
                <a:latin typeface="Arial"/>
                <a:ea typeface="宋体"/>
                <a:cs typeface="Arial"/>
              </a:rPr>
              <a:t>the first character </a:t>
            </a:r>
            <a:r>
              <a:rPr lang="en-GB" dirty="0">
                <a:latin typeface="Arial"/>
                <a:ea typeface="宋体"/>
                <a:cs typeface="Arial"/>
              </a:rPr>
              <a:t>in a two-character given name would be shared by members of the same generation to differentiate them from other generations.</a:t>
            </a:r>
            <a:endParaRPr lang="en-US" dirty="0">
              <a:latin typeface="Arial"/>
              <a:ea typeface="宋体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87A8A7-5F19-918D-7440-22AA65063554}"/>
              </a:ext>
            </a:extLst>
          </p:cNvPr>
          <p:cNvSpPr txBox="1"/>
          <p:nvPr/>
        </p:nvSpPr>
        <p:spPr>
          <a:xfrm>
            <a:off x="360902" y="3659825"/>
            <a:ext cx="802602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>
                <a:latin typeface="Arial"/>
                <a:ea typeface="宋体"/>
                <a:cs typeface="Arial"/>
              </a:rPr>
              <a:t>The other character </a:t>
            </a:r>
            <a:r>
              <a:rPr lang="en-GB" dirty="0">
                <a:latin typeface="Arial"/>
                <a:ea typeface="宋体"/>
                <a:cs typeface="Arial"/>
              </a:rPr>
              <a:t>might reflect the high hopes that the parents hold for their child, or the place where they were born, or some other meaningful association.</a:t>
            </a:r>
            <a:endParaRPr lang="en-US" dirty="0">
              <a:latin typeface="Arial"/>
              <a:ea typeface="宋体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F7DCEA-D2C7-E490-B261-C488CED2071F}"/>
              </a:ext>
            </a:extLst>
          </p:cNvPr>
          <p:cNvSpPr txBox="1"/>
          <p:nvPr/>
        </p:nvSpPr>
        <p:spPr>
          <a:xfrm>
            <a:off x="363736" y="4807914"/>
            <a:ext cx="767562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Arial"/>
                <a:ea typeface="宋体"/>
                <a:cs typeface="Arial"/>
              </a:rPr>
              <a:t>There is no set of words or characters in Chinese reserved for names, so parents can pick and choose any characters they like to make up a name. For example, the given name Jiabao (</a:t>
            </a:r>
            <a:r>
              <a:rPr lang="zh-Hans" altLang="en-US">
                <a:latin typeface="Arial"/>
                <a:ea typeface="宋体"/>
                <a:cs typeface="Arial"/>
              </a:rPr>
              <a:t>家宝</a:t>
            </a:r>
            <a:r>
              <a:rPr lang="en-GB" dirty="0">
                <a:latin typeface="Arial"/>
                <a:ea typeface="宋体"/>
                <a:cs typeface="Arial"/>
              </a:rPr>
              <a:t>) is made up of the characters </a:t>
            </a:r>
            <a:r>
              <a:rPr lang="zh-Hans" altLang="en-US">
                <a:latin typeface="Arial"/>
                <a:ea typeface="宋体"/>
                <a:cs typeface="Arial"/>
              </a:rPr>
              <a:t>家</a:t>
            </a:r>
            <a:r>
              <a:rPr lang="en-GB" dirty="0">
                <a:latin typeface="Arial"/>
                <a:ea typeface="宋体"/>
                <a:cs typeface="Arial"/>
              </a:rPr>
              <a:t> </a:t>
            </a:r>
            <a:r>
              <a:rPr lang="en-GB" i="1" dirty="0" err="1">
                <a:latin typeface="Arial"/>
                <a:ea typeface="宋体"/>
                <a:cs typeface="Arial"/>
              </a:rPr>
              <a:t>jiā</a:t>
            </a:r>
            <a:r>
              <a:rPr lang="en-GB" dirty="0">
                <a:latin typeface="Arial"/>
                <a:ea typeface="宋体"/>
                <a:cs typeface="Arial"/>
              </a:rPr>
              <a:t>, meaning ‘family’, and </a:t>
            </a:r>
            <a:r>
              <a:rPr lang="zh-Hans" altLang="en-US">
                <a:latin typeface="Arial"/>
                <a:ea typeface="宋体"/>
                <a:cs typeface="Arial"/>
              </a:rPr>
              <a:t>宝</a:t>
            </a:r>
            <a:r>
              <a:rPr lang="en-GB" dirty="0">
                <a:latin typeface="Arial"/>
                <a:ea typeface="宋体"/>
                <a:cs typeface="Arial"/>
              </a:rPr>
              <a:t> </a:t>
            </a:r>
            <a:r>
              <a:rPr lang="en-GB" i="1" dirty="0" err="1">
                <a:latin typeface="Arial"/>
                <a:ea typeface="宋体"/>
                <a:cs typeface="Arial"/>
              </a:rPr>
              <a:t>băo</a:t>
            </a:r>
            <a:r>
              <a:rPr lang="en-GB" dirty="0">
                <a:latin typeface="Arial"/>
                <a:ea typeface="宋体"/>
                <a:cs typeface="Arial"/>
              </a:rPr>
              <a:t> , meaning ‘treasure’. This is a common name for an only child, of which China has many!</a:t>
            </a:r>
            <a:endParaRPr lang="en-US" dirty="0">
              <a:latin typeface="Arial"/>
              <a:ea typeface="宋体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805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696C5A9-4D6D-F121-2CBA-A91855664421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03250" y="457200"/>
            <a:ext cx="8540750" cy="1143000"/>
          </a:xfrm>
        </p:spPr>
        <p:txBody>
          <a:bodyPr/>
          <a:lstStyle/>
          <a:p>
            <a:pPr eaLnBrk="1" hangingPunct="1"/>
            <a:r>
              <a:rPr lang="zh-CN" altLang="en-US" sz="540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文化</a:t>
            </a:r>
            <a:r>
              <a:rPr lang="zh-CN" altLang="en-US" sz="480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3000">
                <a:solidFill>
                  <a:srgbClr val="0070C0"/>
                </a:solidFill>
              </a:rPr>
              <a:t>Culture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E2754F7-DF9A-E921-1582-9EA563207E36}"/>
              </a:ext>
            </a:extLst>
          </p:cNvPr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1981200"/>
            <a:ext cx="4419600" cy="3810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>
                <a:solidFill>
                  <a:schemeClr val="folHlink"/>
                </a:solidFill>
              </a:rPr>
              <a:t>        </a:t>
            </a:r>
            <a:r>
              <a:rPr lang="en-US" altLang="zh-CN"/>
              <a:t>hàn     zì </a:t>
            </a:r>
            <a:r>
              <a:rPr lang="en-US" altLang="zh-CN">
                <a:solidFill>
                  <a:schemeClr val="folHlink"/>
                </a:solidFill>
              </a:rPr>
              <a:t> </a:t>
            </a:r>
            <a:endParaRPr lang="zh-CN" altLang="en-US" sz="8600" b="1"/>
          </a:p>
          <a:p>
            <a:pPr eaLnBrk="1" hangingPunct="1"/>
            <a:r>
              <a:rPr lang="zh-CN" altLang="en-US" sz="9500" b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汉字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rgbClr val="006666"/>
                </a:solidFill>
                <a:latin typeface="Times New Roman" panose="02020603050405020304" pitchFamily="18" charset="0"/>
                <a:ea typeface="KaiTi" panose="02010609060101010101" pitchFamily="49" charset="-122"/>
              </a:rPr>
              <a:t>       Chinese Characters</a:t>
            </a:r>
          </a:p>
        </p:txBody>
      </p:sp>
      <p:pic>
        <p:nvPicPr>
          <p:cNvPr id="23556" name="Picture 2" descr="http://a2.mzstatic.com/us/r1000/093/Purple/07/43/1e/mzl.yqbfrzux.png">
            <a:hlinkClick r:id="rId2" action="ppaction://hlinkfile"/>
            <a:extLst>
              <a:ext uri="{FF2B5EF4-FFF2-40B4-BE49-F238E27FC236}">
                <a16:creationId xmlns:a16="http://schemas.microsoft.com/office/drawing/2014/main" id="{91769236-8539-BAD0-562F-4A7C6C0ED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905000"/>
            <a:ext cx="44577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</TotalTime>
  <Words>549</Words>
  <Application>Microsoft Office PowerPoint</Application>
  <PresentationFormat>On-screen Show (4:3)</PresentationFormat>
  <Paragraphs>121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默认设计模板</vt:lpstr>
      <vt:lpstr>Network</vt:lpstr>
      <vt:lpstr>Learning objective:</vt:lpstr>
      <vt:lpstr>PowerPoint Presentation</vt:lpstr>
      <vt:lpstr>PowerPoint Presentation</vt:lpstr>
      <vt:lpstr>Sentence pattern</vt:lpstr>
      <vt:lpstr>Understanding Chinese names  </vt:lpstr>
      <vt:lpstr>About given names </vt:lpstr>
      <vt:lpstr>文化 Culture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Dooley</dc:creator>
  <cp:lastModifiedBy>Helen Huang</cp:lastModifiedBy>
  <cp:revision>204</cp:revision>
  <cp:lastPrinted>1601-01-01T00:00:00Z</cp:lastPrinted>
  <dcterms:created xsi:type="dcterms:W3CDTF">1601-01-01T00:00:00Z</dcterms:created>
  <dcterms:modified xsi:type="dcterms:W3CDTF">2024-11-18T07:59:36Z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