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56" r:id="rId5"/>
    <p:sldId id="268" r:id="rId6"/>
    <p:sldId id="257" r:id="rId7"/>
    <p:sldId id="258" r:id="rId8"/>
    <p:sldId id="262" r:id="rId9"/>
    <p:sldId id="263" r:id="rId10"/>
    <p:sldId id="270" r:id="rId11"/>
    <p:sldId id="261" r:id="rId12"/>
    <p:sldId id="264" r:id="rId13"/>
    <p:sldId id="265" r:id="rId14"/>
    <p:sldId id="266" r:id="rId15"/>
    <p:sldId id="267" r:id="rId16"/>
    <p:sldId id="260" r:id="rId17"/>
    <p:sldId id="269"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40E58D3-E463-4189-8DEC-F0D5D9ACD03E}" v="8" dt="2020-09-03T22:01:53.416"/>
    <p1510:client id="{376A4F25-220F-411C-8AB2-7C3775DF2D49}" v="42" dt="2020-09-04T06:58:21.154"/>
    <p1510:client id="{3A467E09-F9EA-4716-A6A5-8CF6B7DC4ABA}" v="6" dt="2020-09-04T08:43:54.652"/>
    <p1510:client id="{8FF8BD42-2EBB-4040-B978-1FB436879A82}" v="15" dt="2020-09-06T09:44:01.615"/>
    <p1510:client id="{F03127FC-6425-76E0-9A45-3CFC5D4E78D6}" v="602" dt="2020-09-06T10:23:36.36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35" autoAdjust="0"/>
    <p:restoredTop sz="94660"/>
  </p:normalViewPr>
  <p:slideViewPr>
    <p:cSldViewPr snapToGrid="0">
      <p:cViewPr>
        <p:scale>
          <a:sx n="63" d="100"/>
          <a:sy n="63" d="100"/>
        </p:scale>
        <p:origin x="800"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diagrams/_rels/data1.xml.rels><?xml version="1.0" encoding="UTF-8" standalone="yes"?>
<Relationships xmlns="http://schemas.openxmlformats.org/package/2006/relationships"><Relationship Id="rId8" Type="http://schemas.openxmlformats.org/officeDocument/2006/relationships/image" Target="../media/image10.svg"/><Relationship Id="rId3" Type="http://schemas.openxmlformats.org/officeDocument/2006/relationships/image" Target="../media/image5.png"/><Relationship Id="rId7" Type="http://schemas.openxmlformats.org/officeDocument/2006/relationships/image" Target="../media/image9.png"/><Relationship Id="rId2" Type="http://schemas.openxmlformats.org/officeDocument/2006/relationships/image" Target="../media/image4.svg"/><Relationship Id="rId1" Type="http://schemas.openxmlformats.org/officeDocument/2006/relationships/image" Target="../media/image3.png"/><Relationship Id="rId6" Type="http://schemas.openxmlformats.org/officeDocument/2006/relationships/image" Target="../media/image8.svg"/><Relationship Id="rId5" Type="http://schemas.openxmlformats.org/officeDocument/2006/relationships/image" Target="../media/image7.png"/><Relationship Id="rId4" Type="http://schemas.openxmlformats.org/officeDocument/2006/relationships/image" Target="../media/image6.svg"/></Relationships>
</file>

<file path=ppt/diagrams/_rels/data2.xml.rels><?xml version="1.0" encoding="UTF-8" standalone="yes"?>
<Relationships xmlns="http://schemas.openxmlformats.org/package/2006/relationships"><Relationship Id="rId1" Type="http://schemas.openxmlformats.org/officeDocument/2006/relationships/hyperlink" Target="https://loughboroughschools-my.sharepoint.com/personal/c_winship_lsf_org/Documents/FFD%202020/RPReplay_Final1599168193.MP4" TargetMode="External"/></Relationships>
</file>

<file path=ppt/diagrams/_rels/data3.xml.rels><?xml version="1.0" encoding="UTF-8" standalone="yes"?>
<Relationships xmlns="http://schemas.openxmlformats.org/package/2006/relationships"><Relationship Id="rId1" Type="http://schemas.openxmlformats.org/officeDocument/2006/relationships/hyperlink" Target="https://media.lsf.org/View.aspx?id=25376~5k~cBWwC3GYUr&amp;code=C5~TJjHgtf57TtqW6KUHY7j8VGeVWLLEU9PlJNjR7LQiBzvc6S6lwKzPWD39w&amp;ax=7A~hDvu9qdTjpWGBs" TargetMode="External"/></Relationships>
</file>

<file path=ppt/diagrams/_rels/data4.xml.rels><?xml version="1.0" encoding="UTF-8" standalone="yes"?>
<Relationships xmlns="http://schemas.openxmlformats.org/package/2006/relationships"><Relationship Id="rId1" Type="http://schemas.openxmlformats.org/officeDocument/2006/relationships/hyperlink" Target="https://media.lsf.org/View.aspx?id=25397~5n~GMQaHcnSm7&amp;code=BV~ipCOScjhVIABUmjwBWHysAEOLZbtoXtZxhitE4lV8fovBtKvrMVPcD8pAR&amp;ax=7D~LOp8eALZChCzTL" TargetMode="External"/></Relationships>
</file>

<file path=ppt/diagrams/_rels/data5.xml.rels><?xml version="1.0" encoding="UTF-8" standalone="yes"?>
<Relationships xmlns="http://schemas.openxmlformats.org/package/2006/relationships"><Relationship Id="rId8" Type="http://schemas.openxmlformats.org/officeDocument/2006/relationships/image" Target="../media/image13.png"/><Relationship Id="rId13" Type="http://schemas.openxmlformats.org/officeDocument/2006/relationships/image" Target="../media/image18.svg"/><Relationship Id="rId3" Type="http://schemas.openxmlformats.org/officeDocument/2006/relationships/hyperlink" Target="https://media.lsf.org/View.aspx?id=25397~5n~GMQaHcnSm7&amp;code=BV~ipCOScjhVIABUmjwBWHysAEOLZbtoXtZxhitE4lV8fovBtKvrMVPcD8pAR&amp;ax=7D~LOp8eALZChCzTL" TargetMode="External"/><Relationship Id="rId7" Type="http://schemas.openxmlformats.org/officeDocument/2006/relationships/image" Target="../media/image12.svg"/><Relationship Id="rId12" Type="http://schemas.openxmlformats.org/officeDocument/2006/relationships/image" Target="../media/image17.png"/><Relationship Id="rId2" Type="http://schemas.openxmlformats.org/officeDocument/2006/relationships/hyperlink" Target="https://media.lsf.org/View.aspx?id=25376~5k~cBWwC3GYUr&amp;code=C5~TJjHgtf57TtqW6KUHY7j8VGeVWLLEU9PlJNjR7LQiBzvc6S6lwKzPWD39w&amp;ax=7A~hDvu9qdTjpWGBs" TargetMode="External"/><Relationship Id="rId1" Type="http://schemas.openxmlformats.org/officeDocument/2006/relationships/hyperlink" Target="https://loughboroughschools-my.sharepoint.com/:v:/g/personal/c_winship_lsf_org/ERbuuVRl405GgcmbJ01p1BMBhPO11u9AzBWObMjHs_zsQA?e=JEzLBq" TargetMode="External"/><Relationship Id="rId6" Type="http://schemas.openxmlformats.org/officeDocument/2006/relationships/image" Target="../media/image11.png"/><Relationship Id="rId11" Type="http://schemas.openxmlformats.org/officeDocument/2006/relationships/image" Target="../media/image16.svg"/><Relationship Id="rId5" Type="http://schemas.openxmlformats.org/officeDocument/2006/relationships/hyperlink" Target="https://media.lsf.org/View.aspx?id=25398~5o~hnezrbzfK9&amp;code=BT~g07Ax2NL9GO08HjloMVwUBaWs49kUSgKFKWTBcxXLiPDjs9hhqGzrBMO7q&amp;ax=7E~mqEJPL6a97vQqp" TargetMode="External"/><Relationship Id="rId10" Type="http://schemas.openxmlformats.org/officeDocument/2006/relationships/image" Target="../media/image15.png"/><Relationship Id="rId4" Type="http://schemas.openxmlformats.org/officeDocument/2006/relationships/hyperlink" Target="https://media.lsf.org/View.aspx?id=25399~5p~JbubbbKBgY&amp;code=C4~rWViwuUUB5A8ygkeBpETmVRSlnk6URtNQzglPArcbBmpUizuglcr6b6bLY&amp;ax=7F~OdUlzKhvx9p9Of" TargetMode="External"/><Relationship Id="rId9" Type="http://schemas.openxmlformats.org/officeDocument/2006/relationships/image" Target="../media/image14.svg"/></Relationships>
</file>

<file path=ppt/diagrams/_rels/drawing1.xml.rels><?xml version="1.0" encoding="UTF-8" standalone="yes"?>
<Relationships xmlns="http://schemas.openxmlformats.org/package/2006/relationships"><Relationship Id="rId8" Type="http://schemas.openxmlformats.org/officeDocument/2006/relationships/image" Target="../media/image10.svg"/><Relationship Id="rId3" Type="http://schemas.openxmlformats.org/officeDocument/2006/relationships/image" Target="../media/image5.png"/><Relationship Id="rId7" Type="http://schemas.openxmlformats.org/officeDocument/2006/relationships/image" Target="../media/image9.png"/><Relationship Id="rId2" Type="http://schemas.openxmlformats.org/officeDocument/2006/relationships/image" Target="../media/image4.svg"/><Relationship Id="rId1" Type="http://schemas.openxmlformats.org/officeDocument/2006/relationships/image" Target="../media/image3.png"/><Relationship Id="rId6" Type="http://schemas.openxmlformats.org/officeDocument/2006/relationships/image" Target="../media/image8.svg"/><Relationship Id="rId5" Type="http://schemas.openxmlformats.org/officeDocument/2006/relationships/image" Target="../media/image7.png"/><Relationship Id="rId4" Type="http://schemas.openxmlformats.org/officeDocument/2006/relationships/image" Target="../media/image6.svg"/></Relationships>
</file>

<file path=ppt/diagrams/_rels/drawing2.xml.rels><?xml version="1.0" encoding="UTF-8" standalone="yes"?>
<Relationships xmlns="http://schemas.openxmlformats.org/package/2006/relationships"><Relationship Id="rId1" Type="http://schemas.openxmlformats.org/officeDocument/2006/relationships/hyperlink" Target="https://loughboroughschools-my.sharepoint.com/personal/c_winship_lsf_org/Documents/FFD%202020/RPReplay_Final1599168193.MP4" TargetMode="External"/></Relationships>
</file>

<file path=ppt/diagrams/_rels/drawing3.xml.rels><?xml version="1.0" encoding="UTF-8" standalone="yes"?>
<Relationships xmlns="http://schemas.openxmlformats.org/package/2006/relationships"><Relationship Id="rId1" Type="http://schemas.openxmlformats.org/officeDocument/2006/relationships/hyperlink" Target="https://media.lsf.org/View.aspx?id=25376~5k~cBWwC3GYUr&amp;code=C5~TJjHgtf57TtqW6KUHY7j8VGeVWLLEU9PlJNjR7LQiBzvc6S6lwKzPWD39w&amp;ax=7A~hDvu9qdTjpWGBs" TargetMode="External"/></Relationships>
</file>

<file path=ppt/diagrams/_rels/drawing4.xml.rels><?xml version="1.0" encoding="UTF-8" standalone="yes"?>
<Relationships xmlns="http://schemas.openxmlformats.org/package/2006/relationships"><Relationship Id="rId1" Type="http://schemas.openxmlformats.org/officeDocument/2006/relationships/hyperlink" Target="https://media.lsf.org/View.aspx?id=25397~5n~GMQaHcnSm7&amp;code=BV~ipCOScjhVIABUmjwBWHysAEOLZbtoXtZxhitE4lV8fovBtKvrMVPcD8pAR&amp;ax=7D~LOp8eALZChCzTL" TargetMode="External"/></Relationships>
</file>

<file path=ppt/diagrams/_rels/drawing5.xml.rels><?xml version="1.0" encoding="UTF-8" standalone="yes"?>
<Relationships xmlns="http://schemas.openxmlformats.org/package/2006/relationships"><Relationship Id="rId8" Type="http://schemas.openxmlformats.org/officeDocument/2006/relationships/image" Target="../media/image15.png"/><Relationship Id="rId13" Type="http://schemas.openxmlformats.org/officeDocument/2006/relationships/image" Target="../media/image18.svg"/><Relationship Id="rId3" Type="http://schemas.openxmlformats.org/officeDocument/2006/relationships/hyperlink" Target="https://loughboroughschools-my.sharepoint.com/:v:/g/personal/c_winship_lsf_org/ERbuuVRl405GgcmbJ01p1BMBhPO11u9AzBWObMjHs_zsQA?e=JEzLBq" TargetMode="External"/><Relationship Id="rId7" Type="http://schemas.openxmlformats.org/officeDocument/2006/relationships/hyperlink" Target="https://media.lsf.org/View.aspx?id=25399~5p~JbubbbKBgY&amp;code=C4~rWViwuUUB5A8ygkeBpETmVRSlnk6URtNQzglPArcbBmpUizuglcr6b6bLY&amp;ax=7F~OdUlzKhvx9p9Of" TargetMode="External"/><Relationship Id="rId12" Type="http://schemas.openxmlformats.org/officeDocument/2006/relationships/image" Target="../media/image17.png"/><Relationship Id="rId2" Type="http://schemas.openxmlformats.org/officeDocument/2006/relationships/image" Target="../media/image12.svg"/><Relationship Id="rId1" Type="http://schemas.openxmlformats.org/officeDocument/2006/relationships/image" Target="../media/image11.png"/><Relationship Id="rId6" Type="http://schemas.openxmlformats.org/officeDocument/2006/relationships/hyperlink" Target="https://media.lsf.org/View.aspx?id=25376~5k~cBWwC3GYUr&amp;code=C5~TJjHgtf57TtqW6KUHY7j8VGeVWLLEU9PlJNjR7LQiBzvc6S6lwKzPWD39w&amp;ax=7A~hDvu9qdTjpWGBs" TargetMode="External"/><Relationship Id="rId11" Type="http://schemas.openxmlformats.org/officeDocument/2006/relationships/hyperlink" Target="https://media.lsf.org/View.aspx?id=25398~5o~hnezrbzfK9&amp;code=BT~g07Ax2NL9GO08HjloMVwUBaWs49kUSgKFKWTBcxXLiPDjs9hhqGzrBMO7q&amp;ax=7E~mqEJPL6a97vQqp" TargetMode="External"/><Relationship Id="rId5" Type="http://schemas.openxmlformats.org/officeDocument/2006/relationships/image" Target="../media/image14.svg"/><Relationship Id="rId10" Type="http://schemas.openxmlformats.org/officeDocument/2006/relationships/hyperlink" Target="https://media.lsf.org/View.aspx?id=25397~5n~GMQaHcnSm7&amp;code=BV~ipCOScjhVIABUmjwBWHysAEOLZbtoXtZxhitE4lV8fovBtKvrMVPcD8pAR&amp;ax=7D~LOp8eALZChCzTL" TargetMode="External"/><Relationship Id="rId4" Type="http://schemas.openxmlformats.org/officeDocument/2006/relationships/image" Target="../media/image13.png"/><Relationship Id="rId9" Type="http://schemas.openxmlformats.org/officeDocument/2006/relationships/image" Target="../media/image16.svg"/></Relationships>
</file>

<file path=ppt/diagrams/colors1.xml><?xml version="1.0" encoding="utf-8"?>
<dgm:colorsDef xmlns:dgm="http://schemas.openxmlformats.org/drawingml/2006/diagram" xmlns:a="http://schemas.openxmlformats.org/drawingml/2006/main" uniqueId="urn:microsoft.com/office/officeart/2018/5/colors/Iconchunking_neutralicon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509AE68-F53C-44AE-949A-C170410F5D2A}" type="doc">
      <dgm:prSet loTypeId="urn:microsoft.com/office/officeart/2018/5/layout/IconCircleLabelList" loCatId="icon" qsTypeId="urn:microsoft.com/office/officeart/2005/8/quickstyle/simple1" qsCatId="simple" csTypeId="urn:microsoft.com/office/officeart/2018/5/colors/Iconchunking_neutralicon_colorful1" csCatId="colorful" phldr="1"/>
      <dgm:spPr/>
      <dgm:t>
        <a:bodyPr/>
        <a:lstStyle/>
        <a:p>
          <a:endParaRPr lang="en-US"/>
        </a:p>
      </dgm:t>
    </dgm:pt>
    <dgm:pt modelId="{AFEE34F4-9D29-4D4C-B6B2-E152A10DE852}">
      <dgm:prSet/>
      <dgm:spPr/>
      <dgm:t>
        <a:bodyPr/>
        <a:lstStyle/>
        <a:p>
          <a:pPr>
            <a:defRPr cap="all"/>
          </a:pPr>
          <a:r>
            <a:rPr lang="en-GB"/>
            <a:t>Overview – the functionality</a:t>
          </a:r>
          <a:endParaRPr lang="en-US"/>
        </a:p>
      </dgm:t>
    </dgm:pt>
    <dgm:pt modelId="{8041DAA2-AFD1-4BAB-82BE-5834188DEAD1}" type="parTrans" cxnId="{1536CC6E-635B-468F-9B0D-C65CBD4BA42C}">
      <dgm:prSet/>
      <dgm:spPr/>
      <dgm:t>
        <a:bodyPr/>
        <a:lstStyle/>
        <a:p>
          <a:endParaRPr lang="en-US"/>
        </a:p>
      </dgm:t>
    </dgm:pt>
    <dgm:pt modelId="{08BBC122-3082-42EF-AAA7-522AC9720D51}" type="sibTrans" cxnId="{1536CC6E-635B-468F-9B0D-C65CBD4BA42C}">
      <dgm:prSet/>
      <dgm:spPr/>
      <dgm:t>
        <a:bodyPr/>
        <a:lstStyle/>
        <a:p>
          <a:endParaRPr lang="en-US"/>
        </a:p>
      </dgm:t>
    </dgm:pt>
    <dgm:pt modelId="{794DB0E1-5189-42EF-A571-7DEE10284527}">
      <dgm:prSet/>
      <dgm:spPr/>
      <dgm:t>
        <a:bodyPr/>
        <a:lstStyle/>
        <a:p>
          <a:pPr>
            <a:defRPr cap="all"/>
          </a:pPr>
          <a:r>
            <a:rPr lang="en-GB"/>
            <a:t>What you will see when you turn on your PC</a:t>
          </a:r>
          <a:endParaRPr lang="en-US"/>
        </a:p>
      </dgm:t>
    </dgm:pt>
    <dgm:pt modelId="{AFF4171B-4ACA-4797-BE2E-F1A4742D2D47}" type="parTrans" cxnId="{AFE30ECF-A741-4B40-9603-9FB715C62B6B}">
      <dgm:prSet/>
      <dgm:spPr/>
      <dgm:t>
        <a:bodyPr/>
        <a:lstStyle/>
        <a:p>
          <a:endParaRPr lang="en-US"/>
        </a:p>
      </dgm:t>
    </dgm:pt>
    <dgm:pt modelId="{3CD0B7DA-EA3B-480F-9A2C-E2A7DCAD8F1B}" type="sibTrans" cxnId="{AFE30ECF-A741-4B40-9603-9FB715C62B6B}">
      <dgm:prSet/>
      <dgm:spPr/>
      <dgm:t>
        <a:bodyPr/>
        <a:lstStyle/>
        <a:p>
          <a:endParaRPr lang="en-US"/>
        </a:p>
      </dgm:t>
    </dgm:pt>
    <dgm:pt modelId="{DDD41887-93F8-440B-B5F7-89CC916E14C9}">
      <dgm:prSet/>
      <dgm:spPr/>
      <dgm:t>
        <a:bodyPr/>
        <a:lstStyle/>
        <a:p>
          <a:pPr>
            <a:defRPr cap="all"/>
          </a:pPr>
          <a:r>
            <a:rPr lang="en-GB"/>
            <a:t>How we can use teams for Teaching</a:t>
          </a:r>
          <a:endParaRPr lang="en-US"/>
        </a:p>
      </dgm:t>
    </dgm:pt>
    <dgm:pt modelId="{4516D752-592D-477E-97D5-92B30FACF45C}" type="parTrans" cxnId="{0791AD01-6AC3-4FEF-9689-DC436A383451}">
      <dgm:prSet/>
      <dgm:spPr/>
      <dgm:t>
        <a:bodyPr/>
        <a:lstStyle/>
        <a:p>
          <a:endParaRPr lang="en-US"/>
        </a:p>
      </dgm:t>
    </dgm:pt>
    <dgm:pt modelId="{60A9D459-E006-482D-9F8E-6AFEA6DAA7C5}" type="sibTrans" cxnId="{0791AD01-6AC3-4FEF-9689-DC436A383451}">
      <dgm:prSet/>
      <dgm:spPr/>
      <dgm:t>
        <a:bodyPr/>
        <a:lstStyle/>
        <a:p>
          <a:endParaRPr lang="en-US"/>
        </a:p>
      </dgm:t>
    </dgm:pt>
    <dgm:pt modelId="{572920A9-8247-49EA-825D-32B4AFE69AB3}">
      <dgm:prSet/>
      <dgm:spPr/>
      <dgm:t>
        <a:bodyPr/>
        <a:lstStyle/>
        <a:p>
          <a:pPr>
            <a:defRPr cap="all"/>
          </a:pPr>
          <a:r>
            <a:rPr lang="en-GB"/>
            <a:t>How to set up your lessons</a:t>
          </a:r>
          <a:endParaRPr lang="en-US"/>
        </a:p>
      </dgm:t>
    </dgm:pt>
    <dgm:pt modelId="{A6B40CF4-71E3-4024-9B42-054C43EEF3CA}" type="parTrans" cxnId="{FF81DECA-7315-432B-94C2-CBA8A6FD44A0}">
      <dgm:prSet/>
      <dgm:spPr/>
      <dgm:t>
        <a:bodyPr/>
        <a:lstStyle/>
        <a:p>
          <a:endParaRPr lang="en-US"/>
        </a:p>
      </dgm:t>
    </dgm:pt>
    <dgm:pt modelId="{D8989A1E-9BA6-49F2-BCE9-5A86239575D4}" type="sibTrans" cxnId="{FF81DECA-7315-432B-94C2-CBA8A6FD44A0}">
      <dgm:prSet/>
      <dgm:spPr/>
      <dgm:t>
        <a:bodyPr/>
        <a:lstStyle/>
        <a:p>
          <a:endParaRPr lang="en-US"/>
        </a:p>
      </dgm:t>
    </dgm:pt>
    <dgm:pt modelId="{F7E37406-A7FC-40CE-8A71-C0B3505DBD49}" type="pres">
      <dgm:prSet presAssocID="{5509AE68-F53C-44AE-949A-C170410F5D2A}" presName="root" presStyleCnt="0">
        <dgm:presLayoutVars>
          <dgm:dir/>
          <dgm:resizeHandles val="exact"/>
        </dgm:presLayoutVars>
      </dgm:prSet>
      <dgm:spPr/>
    </dgm:pt>
    <dgm:pt modelId="{428EE57D-1819-47FF-9E11-71AE9FBFCCAA}" type="pres">
      <dgm:prSet presAssocID="{AFEE34F4-9D29-4D4C-B6B2-E152A10DE852}" presName="compNode" presStyleCnt="0"/>
      <dgm:spPr/>
    </dgm:pt>
    <dgm:pt modelId="{EBDF8104-1F4E-4093-A193-AA246B4DA74D}" type="pres">
      <dgm:prSet presAssocID="{AFEE34F4-9D29-4D4C-B6B2-E152A10DE852}" presName="iconBgRect" presStyleLbl="bgShp" presStyleIdx="0" presStyleCnt="4"/>
      <dgm:spPr/>
    </dgm:pt>
    <dgm:pt modelId="{08E21807-A7F8-4EB2-850A-A06D4CD4C7B2}" type="pres">
      <dgm:prSet presAssocID="{AFEE34F4-9D29-4D4C-B6B2-E152A10DE852}" presName="iconRect" presStyleLbl="node1" presStyleIdx="0" presStyleCnt="4"/>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Monitor"/>
        </a:ext>
      </dgm:extLst>
    </dgm:pt>
    <dgm:pt modelId="{578591A9-930E-4AD3-BCE9-A4E18863F046}" type="pres">
      <dgm:prSet presAssocID="{AFEE34F4-9D29-4D4C-B6B2-E152A10DE852}" presName="spaceRect" presStyleCnt="0"/>
      <dgm:spPr/>
    </dgm:pt>
    <dgm:pt modelId="{1F1E5074-8C97-4ED2-A5C8-C0F102973C62}" type="pres">
      <dgm:prSet presAssocID="{AFEE34F4-9D29-4D4C-B6B2-E152A10DE852}" presName="textRect" presStyleLbl="revTx" presStyleIdx="0" presStyleCnt="4">
        <dgm:presLayoutVars>
          <dgm:chMax val="1"/>
          <dgm:chPref val="1"/>
        </dgm:presLayoutVars>
      </dgm:prSet>
      <dgm:spPr/>
    </dgm:pt>
    <dgm:pt modelId="{80D4E0A4-C233-471D-B496-969565BF844B}" type="pres">
      <dgm:prSet presAssocID="{08BBC122-3082-42EF-AAA7-522AC9720D51}" presName="sibTrans" presStyleCnt="0"/>
      <dgm:spPr/>
    </dgm:pt>
    <dgm:pt modelId="{FC0A0EF2-D66C-4508-8733-1FAEB0AD6DEC}" type="pres">
      <dgm:prSet presAssocID="{794DB0E1-5189-42EF-A571-7DEE10284527}" presName="compNode" presStyleCnt="0"/>
      <dgm:spPr/>
    </dgm:pt>
    <dgm:pt modelId="{E24FD7EF-B4C8-4450-B571-E643024E9117}" type="pres">
      <dgm:prSet presAssocID="{794DB0E1-5189-42EF-A571-7DEE10284527}" presName="iconBgRect" presStyleLbl="bgShp" presStyleIdx="1" presStyleCnt="4"/>
      <dgm:spPr/>
    </dgm:pt>
    <dgm:pt modelId="{39960045-27A6-4BB0-9FD4-92296E496629}" type="pres">
      <dgm:prSet presAssocID="{794DB0E1-5189-42EF-A571-7DEE10284527}" presName="iconRect" presStyleLbl="node1" presStyleIdx="1" presStyleCnt="4"/>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Computer"/>
        </a:ext>
      </dgm:extLst>
    </dgm:pt>
    <dgm:pt modelId="{9547D08C-96CA-46C9-AF45-7B8F33C7B343}" type="pres">
      <dgm:prSet presAssocID="{794DB0E1-5189-42EF-A571-7DEE10284527}" presName="spaceRect" presStyleCnt="0"/>
      <dgm:spPr/>
    </dgm:pt>
    <dgm:pt modelId="{850429E4-BBA4-492D-B3EE-F4682EC1EB63}" type="pres">
      <dgm:prSet presAssocID="{794DB0E1-5189-42EF-A571-7DEE10284527}" presName="textRect" presStyleLbl="revTx" presStyleIdx="1" presStyleCnt="4">
        <dgm:presLayoutVars>
          <dgm:chMax val="1"/>
          <dgm:chPref val="1"/>
        </dgm:presLayoutVars>
      </dgm:prSet>
      <dgm:spPr/>
    </dgm:pt>
    <dgm:pt modelId="{AC11EE5F-A851-4B82-96D8-08AE00C35ADB}" type="pres">
      <dgm:prSet presAssocID="{3CD0B7DA-EA3B-480F-9A2C-E2A7DCAD8F1B}" presName="sibTrans" presStyleCnt="0"/>
      <dgm:spPr/>
    </dgm:pt>
    <dgm:pt modelId="{298A46DC-ACE9-4AEA-9895-892CBB393143}" type="pres">
      <dgm:prSet presAssocID="{DDD41887-93F8-440B-B5F7-89CC916E14C9}" presName="compNode" presStyleCnt="0"/>
      <dgm:spPr/>
    </dgm:pt>
    <dgm:pt modelId="{9D15EEF9-7009-4328-9F1A-6014711CDA6D}" type="pres">
      <dgm:prSet presAssocID="{DDD41887-93F8-440B-B5F7-89CC916E14C9}" presName="iconBgRect" presStyleLbl="bgShp" presStyleIdx="2" presStyleCnt="4"/>
      <dgm:spPr/>
    </dgm:pt>
    <dgm:pt modelId="{E8C15CBB-54B3-4D41-8A98-4F2466A4A34E}" type="pres">
      <dgm:prSet presAssocID="{DDD41887-93F8-440B-B5F7-89CC916E14C9}" presName="iconRect" presStyleLbl="node1" presStyleIdx="2" presStyleCnt="4"/>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Teacher"/>
        </a:ext>
      </dgm:extLst>
    </dgm:pt>
    <dgm:pt modelId="{991E1051-4B8A-4ECF-A661-0599473C9B4F}" type="pres">
      <dgm:prSet presAssocID="{DDD41887-93F8-440B-B5F7-89CC916E14C9}" presName="spaceRect" presStyleCnt="0"/>
      <dgm:spPr/>
    </dgm:pt>
    <dgm:pt modelId="{93F320E2-31F8-469B-A053-9C12AA2AB9AC}" type="pres">
      <dgm:prSet presAssocID="{DDD41887-93F8-440B-B5F7-89CC916E14C9}" presName="textRect" presStyleLbl="revTx" presStyleIdx="2" presStyleCnt="4">
        <dgm:presLayoutVars>
          <dgm:chMax val="1"/>
          <dgm:chPref val="1"/>
        </dgm:presLayoutVars>
      </dgm:prSet>
      <dgm:spPr/>
    </dgm:pt>
    <dgm:pt modelId="{FF8DB5AB-DEE4-472C-821D-346EB268727B}" type="pres">
      <dgm:prSet presAssocID="{60A9D459-E006-482D-9F8E-6AFEA6DAA7C5}" presName="sibTrans" presStyleCnt="0"/>
      <dgm:spPr/>
    </dgm:pt>
    <dgm:pt modelId="{96DB131A-D5BB-41EB-9B37-ECC74C0D6B13}" type="pres">
      <dgm:prSet presAssocID="{572920A9-8247-49EA-825D-32B4AFE69AB3}" presName="compNode" presStyleCnt="0"/>
      <dgm:spPr/>
    </dgm:pt>
    <dgm:pt modelId="{0D4F7A6B-E5DF-4440-A5BE-661AAA0D8329}" type="pres">
      <dgm:prSet presAssocID="{572920A9-8247-49EA-825D-32B4AFE69AB3}" presName="iconBgRect" presStyleLbl="bgShp" presStyleIdx="3" presStyleCnt="4"/>
      <dgm:spPr/>
    </dgm:pt>
    <dgm:pt modelId="{322AAC5F-8FE9-4AEF-A1D3-B91B74401CF8}" type="pres">
      <dgm:prSet presAssocID="{572920A9-8247-49EA-825D-32B4AFE69AB3}" presName="iconRect" presStyleLbl="node1" presStyleIdx="3" presStyleCnt="4"/>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Check List"/>
        </a:ext>
      </dgm:extLst>
    </dgm:pt>
    <dgm:pt modelId="{DC79A072-1054-484D-9121-56DD09494FF3}" type="pres">
      <dgm:prSet presAssocID="{572920A9-8247-49EA-825D-32B4AFE69AB3}" presName="spaceRect" presStyleCnt="0"/>
      <dgm:spPr/>
    </dgm:pt>
    <dgm:pt modelId="{B86992FE-D4E2-4EEF-9905-2AC1F9AF9AB2}" type="pres">
      <dgm:prSet presAssocID="{572920A9-8247-49EA-825D-32B4AFE69AB3}" presName="textRect" presStyleLbl="revTx" presStyleIdx="3" presStyleCnt="4">
        <dgm:presLayoutVars>
          <dgm:chMax val="1"/>
          <dgm:chPref val="1"/>
        </dgm:presLayoutVars>
      </dgm:prSet>
      <dgm:spPr/>
    </dgm:pt>
  </dgm:ptLst>
  <dgm:cxnLst>
    <dgm:cxn modelId="{0791AD01-6AC3-4FEF-9689-DC436A383451}" srcId="{5509AE68-F53C-44AE-949A-C170410F5D2A}" destId="{DDD41887-93F8-440B-B5F7-89CC916E14C9}" srcOrd="2" destOrd="0" parTransId="{4516D752-592D-477E-97D5-92B30FACF45C}" sibTransId="{60A9D459-E006-482D-9F8E-6AFEA6DAA7C5}"/>
    <dgm:cxn modelId="{8C85F325-9A7D-4E4D-B14C-9798206571F2}" type="presOf" srcId="{572920A9-8247-49EA-825D-32B4AFE69AB3}" destId="{B86992FE-D4E2-4EEF-9905-2AC1F9AF9AB2}" srcOrd="0" destOrd="0" presId="urn:microsoft.com/office/officeart/2018/5/layout/IconCircleLabelList"/>
    <dgm:cxn modelId="{9A2BAD63-3014-4B90-8847-FBA6C5C97FA8}" type="presOf" srcId="{5509AE68-F53C-44AE-949A-C170410F5D2A}" destId="{F7E37406-A7FC-40CE-8A71-C0B3505DBD49}" srcOrd="0" destOrd="0" presId="urn:microsoft.com/office/officeart/2018/5/layout/IconCircleLabelList"/>
    <dgm:cxn modelId="{1536CC6E-635B-468F-9B0D-C65CBD4BA42C}" srcId="{5509AE68-F53C-44AE-949A-C170410F5D2A}" destId="{AFEE34F4-9D29-4D4C-B6B2-E152A10DE852}" srcOrd="0" destOrd="0" parTransId="{8041DAA2-AFD1-4BAB-82BE-5834188DEAD1}" sibTransId="{08BBC122-3082-42EF-AAA7-522AC9720D51}"/>
    <dgm:cxn modelId="{F90DE279-9E9D-49E4-A1C9-964DF819D250}" type="presOf" srcId="{AFEE34F4-9D29-4D4C-B6B2-E152A10DE852}" destId="{1F1E5074-8C97-4ED2-A5C8-C0F102973C62}" srcOrd="0" destOrd="0" presId="urn:microsoft.com/office/officeart/2018/5/layout/IconCircleLabelList"/>
    <dgm:cxn modelId="{58246EBE-072C-418F-A3A3-56BF39870E9B}" type="presOf" srcId="{794DB0E1-5189-42EF-A571-7DEE10284527}" destId="{850429E4-BBA4-492D-B3EE-F4682EC1EB63}" srcOrd="0" destOrd="0" presId="urn:microsoft.com/office/officeart/2018/5/layout/IconCircleLabelList"/>
    <dgm:cxn modelId="{1F5D21C6-A471-4C94-8A41-574925F9847A}" type="presOf" srcId="{DDD41887-93F8-440B-B5F7-89CC916E14C9}" destId="{93F320E2-31F8-469B-A053-9C12AA2AB9AC}" srcOrd="0" destOrd="0" presId="urn:microsoft.com/office/officeart/2018/5/layout/IconCircleLabelList"/>
    <dgm:cxn modelId="{FF81DECA-7315-432B-94C2-CBA8A6FD44A0}" srcId="{5509AE68-F53C-44AE-949A-C170410F5D2A}" destId="{572920A9-8247-49EA-825D-32B4AFE69AB3}" srcOrd="3" destOrd="0" parTransId="{A6B40CF4-71E3-4024-9B42-054C43EEF3CA}" sibTransId="{D8989A1E-9BA6-49F2-BCE9-5A86239575D4}"/>
    <dgm:cxn modelId="{AFE30ECF-A741-4B40-9603-9FB715C62B6B}" srcId="{5509AE68-F53C-44AE-949A-C170410F5D2A}" destId="{794DB0E1-5189-42EF-A571-7DEE10284527}" srcOrd="1" destOrd="0" parTransId="{AFF4171B-4ACA-4797-BE2E-F1A4742D2D47}" sibTransId="{3CD0B7DA-EA3B-480F-9A2C-E2A7DCAD8F1B}"/>
    <dgm:cxn modelId="{620D3CA1-FE0C-4EE4-8704-610EB6A6EC27}" type="presParOf" srcId="{F7E37406-A7FC-40CE-8A71-C0B3505DBD49}" destId="{428EE57D-1819-47FF-9E11-71AE9FBFCCAA}" srcOrd="0" destOrd="0" presId="urn:microsoft.com/office/officeart/2018/5/layout/IconCircleLabelList"/>
    <dgm:cxn modelId="{A6AE06D5-0525-4ADE-84A5-EE4419FA1AC1}" type="presParOf" srcId="{428EE57D-1819-47FF-9E11-71AE9FBFCCAA}" destId="{EBDF8104-1F4E-4093-A193-AA246B4DA74D}" srcOrd="0" destOrd="0" presId="urn:microsoft.com/office/officeart/2018/5/layout/IconCircleLabelList"/>
    <dgm:cxn modelId="{AAB1D5FA-DD62-4D30-AEA1-301332BAFF9C}" type="presParOf" srcId="{428EE57D-1819-47FF-9E11-71AE9FBFCCAA}" destId="{08E21807-A7F8-4EB2-850A-A06D4CD4C7B2}" srcOrd="1" destOrd="0" presId="urn:microsoft.com/office/officeart/2018/5/layout/IconCircleLabelList"/>
    <dgm:cxn modelId="{33E43995-2EC6-4F80-9436-7622979DD0F7}" type="presParOf" srcId="{428EE57D-1819-47FF-9E11-71AE9FBFCCAA}" destId="{578591A9-930E-4AD3-BCE9-A4E18863F046}" srcOrd="2" destOrd="0" presId="urn:microsoft.com/office/officeart/2018/5/layout/IconCircleLabelList"/>
    <dgm:cxn modelId="{2CA50A04-776E-4544-8644-9C12C9CE464F}" type="presParOf" srcId="{428EE57D-1819-47FF-9E11-71AE9FBFCCAA}" destId="{1F1E5074-8C97-4ED2-A5C8-C0F102973C62}" srcOrd="3" destOrd="0" presId="urn:microsoft.com/office/officeart/2018/5/layout/IconCircleLabelList"/>
    <dgm:cxn modelId="{5133F930-3F01-44B0-801F-E8983555DB19}" type="presParOf" srcId="{F7E37406-A7FC-40CE-8A71-C0B3505DBD49}" destId="{80D4E0A4-C233-471D-B496-969565BF844B}" srcOrd="1" destOrd="0" presId="urn:microsoft.com/office/officeart/2018/5/layout/IconCircleLabelList"/>
    <dgm:cxn modelId="{56DCBCA6-622D-42E5-8AFB-FAF65DD00B9A}" type="presParOf" srcId="{F7E37406-A7FC-40CE-8A71-C0B3505DBD49}" destId="{FC0A0EF2-D66C-4508-8733-1FAEB0AD6DEC}" srcOrd="2" destOrd="0" presId="urn:microsoft.com/office/officeart/2018/5/layout/IconCircleLabelList"/>
    <dgm:cxn modelId="{1790B0BF-FE16-4372-9073-9329FDCA12B8}" type="presParOf" srcId="{FC0A0EF2-D66C-4508-8733-1FAEB0AD6DEC}" destId="{E24FD7EF-B4C8-4450-B571-E643024E9117}" srcOrd="0" destOrd="0" presId="urn:microsoft.com/office/officeart/2018/5/layout/IconCircleLabelList"/>
    <dgm:cxn modelId="{C9073DAB-0DD4-4D76-AD0E-811DB5D8517F}" type="presParOf" srcId="{FC0A0EF2-D66C-4508-8733-1FAEB0AD6DEC}" destId="{39960045-27A6-4BB0-9FD4-92296E496629}" srcOrd="1" destOrd="0" presId="urn:microsoft.com/office/officeart/2018/5/layout/IconCircleLabelList"/>
    <dgm:cxn modelId="{BD773AE2-40A9-466B-8255-F3C70C841D3D}" type="presParOf" srcId="{FC0A0EF2-D66C-4508-8733-1FAEB0AD6DEC}" destId="{9547D08C-96CA-46C9-AF45-7B8F33C7B343}" srcOrd="2" destOrd="0" presId="urn:microsoft.com/office/officeart/2018/5/layout/IconCircleLabelList"/>
    <dgm:cxn modelId="{AF0613B9-A29A-4E16-8CD5-465741A8E134}" type="presParOf" srcId="{FC0A0EF2-D66C-4508-8733-1FAEB0AD6DEC}" destId="{850429E4-BBA4-492D-B3EE-F4682EC1EB63}" srcOrd="3" destOrd="0" presId="urn:microsoft.com/office/officeart/2018/5/layout/IconCircleLabelList"/>
    <dgm:cxn modelId="{55D48C0E-503E-4846-AC12-16F5DB76AFAE}" type="presParOf" srcId="{F7E37406-A7FC-40CE-8A71-C0B3505DBD49}" destId="{AC11EE5F-A851-4B82-96D8-08AE00C35ADB}" srcOrd="3" destOrd="0" presId="urn:microsoft.com/office/officeart/2018/5/layout/IconCircleLabelList"/>
    <dgm:cxn modelId="{1F5E3933-16C9-4F13-ADCF-8DCC3CE81BA5}" type="presParOf" srcId="{F7E37406-A7FC-40CE-8A71-C0B3505DBD49}" destId="{298A46DC-ACE9-4AEA-9895-892CBB393143}" srcOrd="4" destOrd="0" presId="urn:microsoft.com/office/officeart/2018/5/layout/IconCircleLabelList"/>
    <dgm:cxn modelId="{952AB570-1F6F-41FC-9EE7-C63EF820F63F}" type="presParOf" srcId="{298A46DC-ACE9-4AEA-9895-892CBB393143}" destId="{9D15EEF9-7009-4328-9F1A-6014711CDA6D}" srcOrd="0" destOrd="0" presId="urn:microsoft.com/office/officeart/2018/5/layout/IconCircleLabelList"/>
    <dgm:cxn modelId="{BD249866-FB19-4787-8B73-9470543D3A30}" type="presParOf" srcId="{298A46DC-ACE9-4AEA-9895-892CBB393143}" destId="{E8C15CBB-54B3-4D41-8A98-4F2466A4A34E}" srcOrd="1" destOrd="0" presId="urn:microsoft.com/office/officeart/2018/5/layout/IconCircleLabelList"/>
    <dgm:cxn modelId="{5742D64B-A719-4D8B-B60D-AAE69935EA4C}" type="presParOf" srcId="{298A46DC-ACE9-4AEA-9895-892CBB393143}" destId="{991E1051-4B8A-4ECF-A661-0599473C9B4F}" srcOrd="2" destOrd="0" presId="urn:microsoft.com/office/officeart/2018/5/layout/IconCircleLabelList"/>
    <dgm:cxn modelId="{C7E3E5E1-D83C-49C8-ABED-AEF7AA579FB9}" type="presParOf" srcId="{298A46DC-ACE9-4AEA-9895-892CBB393143}" destId="{93F320E2-31F8-469B-A053-9C12AA2AB9AC}" srcOrd="3" destOrd="0" presId="urn:microsoft.com/office/officeart/2018/5/layout/IconCircleLabelList"/>
    <dgm:cxn modelId="{FD2E3AB5-D295-4F4F-AE38-FD8253C84852}" type="presParOf" srcId="{F7E37406-A7FC-40CE-8A71-C0B3505DBD49}" destId="{FF8DB5AB-DEE4-472C-821D-346EB268727B}" srcOrd="5" destOrd="0" presId="urn:microsoft.com/office/officeart/2018/5/layout/IconCircleLabelList"/>
    <dgm:cxn modelId="{D76E5742-261C-4645-B7C9-2B082E3EC7F6}" type="presParOf" srcId="{F7E37406-A7FC-40CE-8A71-C0B3505DBD49}" destId="{96DB131A-D5BB-41EB-9B37-ECC74C0D6B13}" srcOrd="6" destOrd="0" presId="urn:microsoft.com/office/officeart/2018/5/layout/IconCircleLabelList"/>
    <dgm:cxn modelId="{1128557D-B5E1-4CF5-A610-03A477D83A72}" type="presParOf" srcId="{96DB131A-D5BB-41EB-9B37-ECC74C0D6B13}" destId="{0D4F7A6B-E5DF-4440-A5BE-661AAA0D8329}" srcOrd="0" destOrd="0" presId="urn:microsoft.com/office/officeart/2018/5/layout/IconCircleLabelList"/>
    <dgm:cxn modelId="{8A026BDD-1EE6-44C6-9141-4EA6DE19D96C}" type="presParOf" srcId="{96DB131A-D5BB-41EB-9B37-ECC74C0D6B13}" destId="{322AAC5F-8FE9-4AEF-A1D3-B91B74401CF8}" srcOrd="1" destOrd="0" presId="urn:microsoft.com/office/officeart/2018/5/layout/IconCircleLabelList"/>
    <dgm:cxn modelId="{51FF225D-B508-4585-8067-CF90B53AC0A0}" type="presParOf" srcId="{96DB131A-D5BB-41EB-9B37-ECC74C0D6B13}" destId="{DC79A072-1054-484D-9121-56DD09494FF3}" srcOrd="2" destOrd="0" presId="urn:microsoft.com/office/officeart/2018/5/layout/IconCircleLabelList"/>
    <dgm:cxn modelId="{CCBC6C85-BF7B-4AF2-9101-AEFF0B191A8E}" type="presParOf" srcId="{96DB131A-D5BB-41EB-9B37-ECC74C0D6B13}" destId="{B86992FE-D4E2-4EEF-9905-2AC1F9AF9AB2}" srcOrd="3" destOrd="0" presId="urn:microsoft.com/office/officeart/2018/5/layout/IconCircleLabel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A545CCB-D950-49EE-A719-0C4A0A52C5E7}" type="doc">
      <dgm:prSet loTypeId="urn:microsoft.com/office/officeart/2005/8/layout/hierarchy1" loCatId="hierarchy" qsTypeId="urn:microsoft.com/office/officeart/2005/8/quickstyle/simple1" qsCatId="simple" csTypeId="urn:microsoft.com/office/officeart/2005/8/colors/accent0_3" csCatId="mainScheme"/>
      <dgm:spPr/>
      <dgm:t>
        <a:bodyPr/>
        <a:lstStyle/>
        <a:p>
          <a:endParaRPr lang="en-US"/>
        </a:p>
      </dgm:t>
    </dgm:pt>
    <dgm:pt modelId="{ECE66B03-3F62-4D6B-96ED-100BE664D6A7}">
      <dgm:prSet/>
      <dgm:spPr/>
      <dgm:t>
        <a:bodyPr/>
        <a:lstStyle/>
        <a:p>
          <a:r>
            <a:rPr lang="en-GB"/>
            <a:t>You will be the owner of your Team and the first thing you will need to do is Activate the Team.  Once this is done the pupils will be able to see the Team.</a:t>
          </a:r>
          <a:endParaRPr lang="en-US"/>
        </a:p>
      </dgm:t>
    </dgm:pt>
    <dgm:pt modelId="{46305535-C786-432E-83D3-5906AB114264}" type="parTrans" cxnId="{D5816B0E-2CBE-4A0B-85B8-9D28972A6110}">
      <dgm:prSet/>
      <dgm:spPr/>
      <dgm:t>
        <a:bodyPr/>
        <a:lstStyle/>
        <a:p>
          <a:endParaRPr lang="en-US"/>
        </a:p>
      </dgm:t>
    </dgm:pt>
    <dgm:pt modelId="{A2040057-C936-488A-9B81-26AE831B7A5B}" type="sibTrans" cxnId="{D5816B0E-2CBE-4A0B-85B8-9D28972A6110}">
      <dgm:prSet/>
      <dgm:spPr/>
      <dgm:t>
        <a:bodyPr/>
        <a:lstStyle/>
        <a:p>
          <a:endParaRPr lang="en-US"/>
        </a:p>
      </dgm:t>
    </dgm:pt>
    <dgm:pt modelId="{4644D50A-E66E-4FE6-9F8E-6E75C053F14F}">
      <dgm:prSet/>
      <dgm:spPr/>
      <dgm:t>
        <a:bodyPr/>
        <a:lstStyle/>
        <a:p>
          <a:r>
            <a:rPr lang="en-GB"/>
            <a:t>You can do this through email or you can do this through the Team itself  (</a:t>
          </a:r>
          <a:r>
            <a:rPr lang="en-GB">
              <a:hlinkClick xmlns:r="http://schemas.openxmlformats.org/officeDocument/2006/relationships" r:id="rId1"/>
            </a:rPr>
            <a:t>Video link</a:t>
          </a:r>
          <a:r>
            <a:rPr lang="en-GB"/>
            <a:t>)</a:t>
          </a:r>
          <a:endParaRPr lang="en-US"/>
        </a:p>
      </dgm:t>
    </dgm:pt>
    <dgm:pt modelId="{64A89BD4-5382-4BC4-BD93-6503C9B5EDF1}" type="parTrans" cxnId="{3A938BE6-0AD1-4C9A-A7A9-D2242DC400D5}">
      <dgm:prSet/>
      <dgm:spPr/>
      <dgm:t>
        <a:bodyPr/>
        <a:lstStyle/>
        <a:p>
          <a:endParaRPr lang="en-US"/>
        </a:p>
      </dgm:t>
    </dgm:pt>
    <dgm:pt modelId="{6361FBED-87D5-45AF-8018-3147AB6277A8}" type="sibTrans" cxnId="{3A938BE6-0AD1-4C9A-A7A9-D2242DC400D5}">
      <dgm:prSet/>
      <dgm:spPr/>
      <dgm:t>
        <a:bodyPr/>
        <a:lstStyle/>
        <a:p>
          <a:endParaRPr lang="en-US"/>
        </a:p>
      </dgm:t>
    </dgm:pt>
    <dgm:pt modelId="{6A26459B-97E6-4EEE-A75B-1E162C17B900}" type="pres">
      <dgm:prSet presAssocID="{EA545CCB-D950-49EE-A719-0C4A0A52C5E7}" presName="hierChild1" presStyleCnt="0">
        <dgm:presLayoutVars>
          <dgm:chPref val="1"/>
          <dgm:dir/>
          <dgm:animOne val="branch"/>
          <dgm:animLvl val="lvl"/>
          <dgm:resizeHandles/>
        </dgm:presLayoutVars>
      </dgm:prSet>
      <dgm:spPr/>
    </dgm:pt>
    <dgm:pt modelId="{C7343228-0B90-44AD-B281-F9F282CFD0E0}" type="pres">
      <dgm:prSet presAssocID="{ECE66B03-3F62-4D6B-96ED-100BE664D6A7}" presName="hierRoot1" presStyleCnt="0"/>
      <dgm:spPr/>
    </dgm:pt>
    <dgm:pt modelId="{B9CE2200-FAB7-4F84-AF1D-B0A88131C62D}" type="pres">
      <dgm:prSet presAssocID="{ECE66B03-3F62-4D6B-96ED-100BE664D6A7}" presName="composite" presStyleCnt="0"/>
      <dgm:spPr/>
    </dgm:pt>
    <dgm:pt modelId="{8D4DC45A-1304-4E2C-9578-AA8493B85FD8}" type="pres">
      <dgm:prSet presAssocID="{ECE66B03-3F62-4D6B-96ED-100BE664D6A7}" presName="background" presStyleLbl="node0" presStyleIdx="0" presStyleCnt="2"/>
      <dgm:spPr/>
    </dgm:pt>
    <dgm:pt modelId="{0DE417C7-4B52-47AE-8689-A29123EC4F3D}" type="pres">
      <dgm:prSet presAssocID="{ECE66B03-3F62-4D6B-96ED-100BE664D6A7}" presName="text" presStyleLbl="fgAcc0" presStyleIdx="0" presStyleCnt="2">
        <dgm:presLayoutVars>
          <dgm:chPref val="3"/>
        </dgm:presLayoutVars>
      </dgm:prSet>
      <dgm:spPr/>
    </dgm:pt>
    <dgm:pt modelId="{01CD3ABA-25F1-4EB2-B77A-97481063919B}" type="pres">
      <dgm:prSet presAssocID="{ECE66B03-3F62-4D6B-96ED-100BE664D6A7}" presName="hierChild2" presStyleCnt="0"/>
      <dgm:spPr/>
    </dgm:pt>
    <dgm:pt modelId="{9577658F-4082-4DAF-AD2F-3BF6628539E2}" type="pres">
      <dgm:prSet presAssocID="{4644D50A-E66E-4FE6-9F8E-6E75C053F14F}" presName="hierRoot1" presStyleCnt="0"/>
      <dgm:spPr/>
    </dgm:pt>
    <dgm:pt modelId="{5557EA75-CDED-472A-BE58-3BF5B2566F99}" type="pres">
      <dgm:prSet presAssocID="{4644D50A-E66E-4FE6-9F8E-6E75C053F14F}" presName="composite" presStyleCnt="0"/>
      <dgm:spPr/>
    </dgm:pt>
    <dgm:pt modelId="{187B45BD-80DF-428D-B335-757D2CE3C75D}" type="pres">
      <dgm:prSet presAssocID="{4644D50A-E66E-4FE6-9F8E-6E75C053F14F}" presName="background" presStyleLbl="node0" presStyleIdx="1" presStyleCnt="2"/>
      <dgm:spPr/>
    </dgm:pt>
    <dgm:pt modelId="{37001A0E-6D57-4016-8679-8ABA3C917527}" type="pres">
      <dgm:prSet presAssocID="{4644D50A-E66E-4FE6-9F8E-6E75C053F14F}" presName="text" presStyleLbl="fgAcc0" presStyleIdx="1" presStyleCnt="2">
        <dgm:presLayoutVars>
          <dgm:chPref val="3"/>
        </dgm:presLayoutVars>
      </dgm:prSet>
      <dgm:spPr/>
    </dgm:pt>
    <dgm:pt modelId="{6EE3FE9E-9FA7-4EAB-B675-DF5784B335E7}" type="pres">
      <dgm:prSet presAssocID="{4644D50A-E66E-4FE6-9F8E-6E75C053F14F}" presName="hierChild2" presStyleCnt="0"/>
      <dgm:spPr/>
    </dgm:pt>
  </dgm:ptLst>
  <dgm:cxnLst>
    <dgm:cxn modelId="{D5816B0E-2CBE-4A0B-85B8-9D28972A6110}" srcId="{EA545CCB-D950-49EE-A719-0C4A0A52C5E7}" destId="{ECE66B03-3F62-4D6B-96ED-100BE664D6A7}" srcOrd="0" destOrd="0" parTransId="{46305535-C786-432E-83D3-5906AB114264}" sibTransId="{A2040057-C936-488A-9B81-26AE831B7A5B}"/>
    <dgm:cxn modelId="{C26FA82F-7A0B-47FE-B3C4-77FAB35E74C1}" type="presOf" srcId="{EA545CCB-D950-49EE-A719-0C4A0A52C5E7}" destId="{6A26459B-97E6-4EEE-A75B-1E162C17B900}" srcOrd="0" destOrd="0" presId="urn:microsoft.com/office/officeart/2005/8/layout/hierarchy1"/>
    <dgm:cxn modelId="{3A938BE6-0AD1-4C9A-A7A9-D2242DC400D5}" srcId="{EA545CCB-D950-49EE-A719-0C4A0A52C5E7}" destId="{4644D50A-E66E-4FE6-9F8E-6E75C053F14F}" srcOrd="1" destOrd="0" parTransId="{64A89BD4-5382-4BC4-BD93-6503C9B5EDF1}" sibTransId="{6361FBED-87D5-45AF-8018-3147AB6277A8}"/>
    <dgm:cxn modelId="{B1333DE7-0DA1-4877-9B84-2C610DBD05BF}" type="presOf" srcId="{4644D50A-E66E-4FE6-9F8E-6E75C053F14F}" destId="{37001A0E-6D57-4016-8679-8ABA3C917527}" srcOrd="0" destOrd="0" presId="urn:microsoft.com/office/officeart/2005/8/layout/hierarchy1"/>
    <dgm:cxn modelId="{778F8CE8-3942-46BE-BD5D-B75276CD051E}" type="presOf" srcId="{ECE66B03-3F62-4D6B-96ED-100BE664D6A7}" destId="{0DE417C7-4B52-47AE-8689-A29123EC4F3D}" srcOrd="0" destOrd="0" presId="urn:microsoft.com/office/officeart/2005/8/layout/hierarchy1"/>
    <dgm:cxn modelId="{A4EEF04B-E95B-4274-A5ED-791284D22709}" type="presParOf" srcId="{6A26459B-97E6-4EEE-A75B-1E162C17B900}" destId="{C7343228-0B90-44AD-B281-F9F282CFD0E0}" srcOrd="0" destOrd="0" presId="urn:microsoft.com/office/officeart/2005/8/layout/hierarchy1"/>
    <dgm:cxn modelId="{4FB3E515-737B-4E3E-B54E-E084FABF2B80}" type="presParOf" srcId="{C7343228-0B90-44AD-B281-F9F282CFD0E0}" destId="{B9CE2200-FAB7-4F84-AF1D-B0A88131C62D}" srcOrd="0" destOrd="0" presId="urn:microsoft.com/office/officeart/2005/8/layout/hierarchy1"/>
    <dgm:cxn modelId="{D24F06E0-FA57-4B56-81BA-151AED04F7AC}" type="presParOf" srcId="{B9CE2200-FAB7-4F84-AF1D-B0A88131C62D}" destId="{8D4DC45A-1304-4E2C-9578-AA8493B85FD8}" srcOrd="0" destOrd="0" presId="urn:microsoft.com/office/officeart/2005/8/layout/hierarchy1"/>
    <dgm:cxn modelId="{C6C66E9E-151B-4036-BBBC-696DED59BA03}" type="presParOf" srcId="{B9CE2200-FAB7-4F84-AF1D-B0A88131C62D}" destId="{0DE417C7-4B52-47AE-8689-A29123EC4F3D}" srcOrd="1" destOrd="0" presId="urn:microsoft.com/office/officeart/2005/8/layout/hierarchy1"/>
    <dgm:cxn modelId="{8143CB29-90FE-4B62-AA01-58D3659B1B8D}" type="presParOf" srcId="{C7343228-0B90-44AD-B281-F9F282CFD0E0}" destId="{01CD3ABA-25F1-4EB2-B77A-97481063919B}" srcOrd="1" destOrd="0" presId="urn:microsoft.com/office/officeart/2005/8/layout/hierarchy1"/>
    <dgm:cxn modelId="{254D5F9B-9AA8-4368-A74A-685BE9D34180}" type="presParOf" srcId="{6A26459B-97E6-4EEE-A75B-1E162C17B900}" destId="{9577658F-4082-4DAF-AD2F-3BF6628539E2}" srcOrd="1" destOrd="0" presId="urn:microsoft.com/office/officeart/2005/8/layout/hierarchy1"/>
    <dgm:cxn modelId="{D8F0052B-7519-409D-9759-53E590A99541}" type="presParOf" srcId="{9577658F-4082-4DAF-AD2F-3BF6628539E2}" destId="{5557EA75-CDED-472A-BE58-3BF5B2566F99}" srcOrd="0" destOrd="0" presId="urn:microsoft.com/office/officeart/2005/8/layout/hierarchy1"/>
    <dgm:cxn modelId="{B83E9D6E-305B-44C0-9540-2931776835CC}" type="presParOf" srcId="{5557EA75-CDED-472A-BE58-3BF5B2566F99}" destId="{187B45BD-80DF-428D-B335-757D2CE3C75D}" srcOrd="0" destOrd="0" presId="urn:microsoft.com/office/officeart/2005/8/layout/hierarchy1"/>
    <dgm:cxn modelId="{53F4DEF1-219E-4220-99C3-69154374B968}" type="presParOf" srcId="{5557EA75-CDED-472A-BE58-3BF5B2566F99}" destId="{37001A0E-6D57-4016-8679-8ABA3C917527}" srcOrd="1" destOrd="0" presId="urn:microsoft.com/office/officeart/2005/8/layout/hierarchy1"/>
    <dgm:cxn modelId="{7B41782D-D9E2-429E-B6ED-E244CE46D3EF}" type="presParOf" srcId="{9577658F-4082-4DAF-AD2F-3BF6628539E2}" destId="{6EE3FE9E-9FA7-4EAB-B675-DF5784B335E7}"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01BEA207-F036-4B98-BB15-1C5CAE6237DA}" type="doc">
      <dgm:prSet loTypeId="urn:microsoft.com/office/officeart/2005/8/layout/hierarchy1" loCatId="hierarchy" qsTypeId="urn:microsoft.com/office/officeart/2005/8/quickstyle/simple1" qsCatId="simple" csTypeId="urn:microsoft.com/office/officeart/2005/8/colors/accent0_3" csCatId="mainScheme"/>
      <dgm:spPr/>
      <dgm:t>
        <a:bodyPr/>
        <a:lstStyle/>
        <a:p>
          <a:endParaRPr lang="en-US"/>
        </a:p>
      </dgm:t>
    </dgm:pt>
    <dgm:pt modelId="{6D7768DE-4C99-4ACB-A9D0-545A2DF75FC0}">
      <dgm:prSet/>
      <dgm:spPr/>
      <dgm:t>
        <a:bodyPr/>
        <a:lstStyle/>
        <a:p>
          <a:r>
            <a:rPr lang="en-GB"/>
            <a:t>Once you have activated your Team you will need to check that all the pupils are there. If they are missing you can manually add them.</a:t>
          </a:r>
          <a:endParaRPr lang="en-US"/>
        </a:p>
      </dgm:t>
    </dgm:pt>
    <dgm:pt modelId="{EEA583FC-B088-49BD-AFCF-3229C52B3B5B}" type="parTrans" cxnId="{B0E37A5D-621F-4330-BC71-DF6E100666CC}">
      <dgm:prSet/>
      <dgm:spPr/>
      <dgm:t>
        <a:bodyPr/>
        <a:lstStyle/>
        <a:p>
          <a:endParaRPr lang="en-US"/>
        </a:p>
      </dgm:t>
    </dgm:pt>
    <dgm:pt modelId="{439CAF41-19E5-49E5-ADE6-D69D25DFA8BC}" type="sibTrans" cxnId="{B0E37A5D-621F-4330-BC71-DF6E100666CC}">
      <dgm:prSet/>
      <dgm:spPr/>
      <dgm:t>
        <a:bodyPr/>
        <a:lstStyle/>
        <a:p>
          <a:endParaRPr lang="en-US"/>
        </a:p>
      </dgm:t>
    </dgm:pt>
    <dgm:pt modelId="{B9567C96-04B9-42DA-AE67-5231C43A793E}">
      <dgm:prSet/>
      <dgm:spPr/>
      <dgm:t>
        <a:bodyPr/>
        <a:lstStyle/>
        <a:p>
          <a:r>
            <a:rPr lang="en-GB"/>
            <a:t>You can also add a member of staff if you share a class. (</a:t>
          </a:r>
          <a:r>
            <a:rPr lang="en-GB">
              <a:hlinkClick xmlns:r="http://schemas.openxmlformats.org/officeDocument/2006/relationships" r:id="rId1"/>
            </a:rPr>
            <a:t>Video link)</a:t>
          </a:r>
          <a:endParaRPr lang="en-US"/>
        </a:p>
      </dgm:t>
    </dgm:pt>
    <dgm:pt modelId="{66757B48-3F44-4B81-9B30-A50069AF88D5}" type="parTrans" cxnId="{E3D73F30-A102-45B8-8B80-A3F27F18FF39}">
      <dgm:prSet/>
      <dgm:spPr/>
      <dgm:t>
        <a:bodyPr/>
        <a:lstStyle/>
        <a:p>
          <a:endParaRPr lang="en-US"/>
        </a:p>
      </dgm:t>
    </dgm:pt>
    <dgm:pt modelId="{B4A08206-4D36-4E54-8889-6BD1D046AB73}" type="sibTrans" cxnId="{E3D73F30-A102-45B8-8B80-A3F27F18FF39}">
      <dgm:prSet/>
      <dgm:spPr/>
      <dgm:t>
        <a:bodyPr/>
        <a:lstStyle/>
        <a:p>
          <a:endParaRPr lang="en-US"/>
        </a:p>
      </dgm:t>
    </dgm:pt>
    <dgm:pt modelId="{37B40E62-F55A-4A50-9539-15B08C566DCB}" type="pres">
      <dgm:prSet presAssocID="{01BEA207-F036-4B98-BB15-1C5CAE6237DA}" presName="hierChild1" presStyleCnt="0">
        <dgm:presLayoutVars>
          <dgm:chPref val="1"/>
          <dgm:dir/>
          <dgm:animOne val="branch"/>
          <dgm:animLvl val="lvl"/>
          <dgm:resizeHandles/>
        </dgm:presLayoutVars>
      </dgm:prSet>
      <dgm:spPr/>
    </dgm:pt>
    <dgm:pt modelId="{DBA1C033-BBC9-4C18-98D1-6939B499C303}" type="pres">
      <dgm:prSet presAssocID="{6D7768DE-4C99-4ACB-A9D0-545A2DF75FC0}" presName="hierRoot1" presStyleCnt="0"/>
      <dgm:spPr/>
    </dgm:pt>
    <dgm:pt modelId="{8FE39E34-0D9D-46B6-9830-3125407BE8CD}" type="pres">
      <dgm:prSet presAssocID="{6D7768DE-4C99-4ACB-A9D0-545A2DF75FC0}" presName="composite" presStyleCnt="0"/>
      <dgm:spPr/>
    </dgm:pt>
    <dgm:pt modelId="{FAA3AE6E-070B-4D5D-AB4C-3E09F26CD9D5}" type="pres">
      <dgm:prSet presAssocID="{6D7768DE-4C99-4ACB-A9D0-545A2DF75FC0}" presName="background" presStyleLbl="node0" presStyleIdx="0" presStyleCnt="2"/>
      <dgm:spPr/>
    </dgm:pt>
    <dgm:pt modelId="{0FDB75F1-59F8-4B44-B8C4-1533A0C3B9D8}" type="pres">
      <dgm:prSet presAssocID="{6D7768DE-4C99-4ACB-A9D0-545A2DF75FC0}" presName="text" presStyleLbl="fgAcc0" presStyleIdx="0" presStyleCnt="2">
        <dgm:presLayoutVars>
          <dgm:chPref val="3"/>
        </dgm:presLayoutVars>
      </dgm:prSet>
      <dgm:spPr/>
    </dgm:pt>
    <dgm:pt modelId="{856017D5-F125-45DF-B5DC-093F980D7952}" type="pres">
      <dgm:prSet presAssocID="{6D7768DE-4C99-4ACB-A9D0-545A2DF75FC0}" presName="hierChild2" presStyleCnt="0"/>
      <dgm:spPr/>
    </dgm:pt>
    <dgm:pt modelId="{4C82F6DE-C889-4D6D-98A9-707CFCD2D1E3}" type="pres">
      <dgm:prSet presAssocID="{B9567C96-04B9-42DA-AE67-5231C43A793E}" presName="hierRoot1" presStyleCnt="0"/>
      <dgm:spPr/>
    </dgm:pt>
    <dgm:pt modelId="{244C4B11-7261-4677-935E-3ECB28642DD6}" type="pres">
      <dgm:prSet presAssocID="{B9567C96-04B9-42DA-AE67-5231C43A793E}" presName="composite" presStyleCnt="0"/>
      <dgm:spPr/>
    </dgm:pt>
    <dgm:pt modelId="{9A729F91-FB55-4927-9F3E-3211CC30A21C}" type="pres">
      <dgm:prSet presAssocID="{B9567C96-04B9-42DA-AE67-5231C43A793E}" presName="background" presStyleLbl="node0" presStyleIdx="1" presStyleCnt="2"/>
      <dgm:spPr/>
    </dgm:pt>
    <dgm:pt modelId="{54D55D97-5528-4F6F-A1CE-BEB7E1738329}" type="pres">
      <dgm:prSet presAssocID="{B9567C96-04B9-42DA-AE67-5231C43A793E}" presName="text" presStyleLbl="fgAcc0" presStyleIdx="1" presStyleCnt="2">
        <dgm:presLayoutVars>
          <dgm:chPref val="3"/>
        </dgm:presLayoutVars>
      </dgm:prSet>
      <dgm:spPr/>
    </dgm:pt>
    <dgm:pt modelId="{C3F9D0DC-B419-4C8D-90A6-E35BDCA40E1E}" type="pres">
      <dgm:prSet presAssocID="{B9567C96-04B9-42DA-AE67-5231C43A793E}" presName="hierChild2" presStyleCnt="0"/>
      <dgm:spPr/>
    </dgm:pt>
  </dgm:ptLst>
  <dgm:cxnLst>
    <dgm:cxn modelId="{677F641A-805B-4D5D-B06F-74251489424C}" type="presOf" srcId="{B9567C96-04B9-42DA-AE67-5231C43A793E}" destId="{54D55D97-5528-4F6F-A1CE-BEB7E1738329}" srcOrd="0" destOrd="0" presId="urn:microsoft.com/office/officeart/2005/8/layout/hierarchy1"/>
    <dgm:cxn modelId="{E3D73F30-A102-45B8-8B80-A3F27F18FF39}" srcId="{01BEA207-F036-4B98-BB15-1C5CAE6237DA}" destId="{B9567C96-04B9-42DA-AE67-5231C43A793E}" srcOrd="1" destOrd="0" parTransId="{66757B48-3F44-4B81-9B30-A50069AF88D5}" sibTransId="{B4A08206-4D36-4E54-8889-6BD1D046AB73}"/>
    <dgm:cxn modelId="{B0E37A5D-621F-4330-BC71-DF6E100666CC}" srcId="{01BEA207-F036-4B98-BB15-1C5CAE6237DA}" destId="{6D7768DE-4C99-4ACB-A9D0-545A2DF75FC0}" srcOrd="0" destOrd="0" parTransId="{EEA583FC-B088-49BD-AFCF-3229C52B3B5B}" sibTransId="{439CAF41-19E5-49E5-ADE6-D69D25DFA8BC}"/>
    <dgm:cxn modelId="{7613EF97-C04C-41AE-A70C-243B0F67E99B}" type="presOf" srcId="{6D7768DE-4C99-4ACB-A9D0-545A2DF75FC0}" destId="{0FDB75F1-59F8-4B44-B8C4-1533A0C3B9D8}" srcOrd="0" destOrd="0" presId="urn:microsoft.com/office/officeart/2005/8/layout/hierarchy1"/>
    <dgm:cxn modelId="{C98580E8-1751-46F8-AE08-B660BC1F6573}" type="presOf" srcId="{01BEA207-F036-4B98-BB15-1C5CAE6237DA}" destId="{37B40E62-F55A-4A50-9539-15B08C566DCB}" srcOrd="0" destOrd="0" presId="urn:microsoft.com/office/officeart/2005/8/layout/hierarchy1"/>
    <dgm:cxn modelId="{D0FECECA-5AF9-40B9-A16A-A822D40E9227}" type="presParOf" srcId="{37B40E62-F55A-4A50-9539-15B08C566DCB}" destId="{DBA1C033-BBC9-4C18-98D1-6939B499C303}" srcOrd="0" destOrd="0" presId="urn:microsoft.com/office/officeart/2005/8/layout/hierarchy1"/>
    <dgm:cxn modelId="{7D7C7D7A-6CEB-4DC5-9514-D21B762D4089}" type="presParOf" srcId="{DBA1C033-BBC9-4C18-98D1-6939B499C303}" destId="{8FE39E34-0D9D-46B6-9830-3125407BE8CD}" srcOrd="0" destOrd="0" presId="urn:microsoft.com/office/officeart/2005/8/layout/hierarchy1"/>
    <dgm:cxn modelId="{ACB97E46-A2A9-4552-BF48-BBDAA9C590B7}" type="presParOf" srcId="{8FE39E34-0D9D-46B6-9830-3125407BE8CD}" destId="{FAA3AE6E-070B-4D5D-AB4C-3E09F26CD9D5}" srcOrd="0" destOrd="0" presId="urn:microsoft.com/office/officeart/2005/8/layout/hierarchy1"/>
    <dgm:cxn modelId="{A224CC10-AC5B-4368-A558-DC0C5856E47E}" type="presParOf" srcId="{8FE39E34-0D9D-46B6-9830-3125407BE8CD}" destId="{0FDB75F1-59F8-4B44-B8C4-1533A0C3B9D8}" srcOrd="1" destOrd="0" presId="urn:microsoft.com/office/officeart/2005/8/layout/hierarchy1"/>
    <dgm:cxn modelId="{AE5C1094-45D7-4E68-9552-90EEBD2D38F6}" type="presParOf" srcId="{DBA1C033-BBC9-4C18-98D1-6939B499C303}" destId="{856017D5-F125-45DF-B5DC-093F980D7952}" srcOrd="1" destOrd="0" presId="urn:microsoft.com/office/officeart/2005/8/layout/hierarchy1"/>
    <dgm:cxn modelId="{68F2668E-FEF4-44E6-8AF1-76F332D5771B}" type="presParOf" srcId="{37B40E62-F55A-4A50-9539-15B08C566DCB}" destId="{4C82F6DE-C889-4D6D-98A9-707CFCD2D1E3}" srcOrd="1" destOrd="0" presId="urn:microsoft.com/office/officeart/2005/8/layout/hierarchy1"/>
    <dgm:cxn modelId="{58522A5B-56EA-42CB-B213-6C534B6AB03D}" type="presParOf" srcId="{4C82F6DE-C889-4D6D-98A9-707CFCD2D1E3}" destId="{244C4B11-7261-4677-935E-3ECB28642DD6}" srcOrd="0" destOrd="0" presId="urn:microsoft.com/office/officeart/2005/8/layout/hierarchy1"/>
    <dgm:cxn modelId="{9775A51C-7039-4CE3-84B1-CEE454E35C77}" type="presParOf" srcId="{244C4B11-7261-4677-935E-3ECB28642DD6}" destId="{9A729F91-FB55-4927-9F3E-3211CC30A21C}" srcOrd="0" destOrd="0" presId="urn:microsoft.com/office/officeart/2005/8/layout/hierarchy1"/>
    <dgm:cxn modelId="{3D34034C-9398-46BD-94A5-678119DDC57C}" type="presParOf" srcId="{244C4B11-7261-4677-935E-3ECB28642DD6}" destId="{54D55D97-5528-4F6F-A1CE-BEB7E1738329}" srcOrd="1" destOrd="0" presId="urn:microsoft.com/office/officeart/2005/8/layout/hierarchy1"/>
    <dgm:cxn modelId="{E3B37E2B-22BC-4078-9418-34CE3DBD2CE1}" type="presParOf" srcId="{4C82F6DE-C889-4D6D-98A9-707CFCD2D1E3}" destId="{C3F9D0DC-B419-4C8D-90A6-E35BDCA40E1E}"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B7EB1D01-D46B-4EE3-A50C-2846C1704358}" type="doc">
      <dgm:prSet loTypeId="urn:microsoft.com/office/officeart/2016/7/layout/VerticalDownArrowProcess" loCatId="process" qsTypeId="urn:microsoft.com/office/officeart/2005/8/quickstyle/simple1" qsCatId="simple" csTypeId="urn:microsoft.com/office/officeart/2005/8/colors/colorful5" csCatId="colorful"/>
      <dgm:spPr/>
      <dgm:t>
        <a:bodyPr/>
        <a:lstStyle/>
        <a:p>
          <a:endParaRPr lang="en-US"/>
        </a:p>
      </dgm:t>
    </dgm:pt>
    <dgm:pt modelId="{96E6E95F-D98C-4398-BD2E-3CEFBF911F09}">
      <dgm:prSet/>
      <dgm:spPr/>
      <dgm:t>
        <a:bodyPr/>
        <a:lstStyle/>
        <a:p>
          <a:r>
            <a:rPr lang="en-US" dirty="0"/>
            <a:t>Go</a:t>
          </a:r>
        </a:p>
      </dgm:t>
    </dgm:pt>
    <dgm:pt modelId="{ABEFCE67-C04B-4A89-A90E-5F7106769329}" type="parTrans" cxnId="{49C68747-B537-4DC1-BD0D-4E78DF555FA2}">
      <dgm:prSet/>
      <dgm:spPr/>
      <dgm:t>
        <a:bodyPr/>
        <a:lstStyle/>
        <a:p>
          <a:endParaRPr lang="en-US"/>
        </a:p>
      </dgm:t>
    </dgm:pt>
    <dgm:pt modelId="{C8141745-8E61-4346-A754-417F67888588}" type="sibTrans" cxnId="{49C68747-B537-4DC1-BD0D-4E78DF555FA2}">
      <dgm:prSet/>
      <dgm:spPr/>
      <dgm:t>
        <a:bodyPr/>
        <a:lstStyle/>
        <a:p>
          <a:endParaRPr lang="en-US"/>
        </a:p>
      </dgm:t>
    </dgm:pt>
    <dgm:pt modelId="{ED8297C1-B26A-4BD9-AD89-E1C20BC1E1D6}">
      <dgm:prSet/>
      <dgm:spPr/>
      <dgm:t>
        <a:bodyPr/>
        <a:lstStyle/>
        <a:p>
          <a:r>
            <a:rPr lang="en-US" dirty="0"/>
            <a:t>Go to the calendar</a:t>
          </a:r>
        </a:p>
      </dgm:t>
    </dgm:pt>
    <dgm:pt modelId="{81E97399-8364-43A2-8621-F916C55509A2}" type="parTrans" cxnId="{8885E3ED-D949-4E1C-B862-7F7D5A233801}">
      <dgm:prSet/>
      <dgm:spPr/>
      <dgm:t>
        <a:bodyPr/>
        <a:lstStyle/>
        <a:p>
          <a:endParaRPr lang="en-US"/>
        </a:p>
      </dgm:t>
    </dgm:pt>
    <dgm:pt modelId="{EB59258D-28A4-47A9-914D-767907619E63}" type="sibTrans" cxnId="{8885E3ED-D949-4E1C-B862-7F7D5A233801}">
      <dgm:prSet/>
      <dgm:spPr/>
      <dgm:t>
        <a:bodyPr/>
        <a:lstStyle/>
        <a:p>
          <a:endParaRPr lang="en-US"/>
        </a:p>
      </dgm:t>
    </dgm:pt>
    <dgm:pt modelId="{23EEE0F7-0237-475A-A2B5-F31D4D403A26}">
      <dgm:prSet/>
      <dgm:spPr/>
      <dgm:t>
        <a:bodyPr/>
        <a:lstStyle/>
        <a:p>
          <a:r>
            <a:rPr lang="en-US" dirty="0"/>
            <a:t>Go</a:t>
          </a:r>
        </a:p>
      </dgm:t>
    </dgm:pt>
    <dgm:pt modelId="{1E12A945-4F3E-4EA9-AF88-98599D5BBEDA}" type="parTrans" cxnId="{73905A7D-83D0-4ECB-88D7-88658238062D}">
      <dgm:prSet/>
      <dgm:spPr/>
      <dgm:t>
        <a:bodyPr/>
        <a:lstStyle/>
        <a:p>
          <a:endParaRPr lang="en-US"/>
        </a:p>
      </dgm:t>
    </dgm:pt>
    <dgm:pt modelId="{09E89019-E982-426B-B52F-9DC090DEE3AA}" type="sibTrans" cxnId="{73905A7D-83D0-4ECB-88D7-88658238062D}">
      <dgm:prSet/>
      <dgm:spPr/>
      <dgm:t>
        <a:bodyPr/>
        <a:lstStyle/>
        <a:p>
          <a:endParaRPr lang="en-US"/>
        </a:p>
      </dgm:t>
    </dgm:pt>
    <dgm:pt modelId="{0DAC4651-E8FE-41FF-9DF8-70BFC76161D9}">
      <dgm:prSet/>
      <dgm:spPr/>
      <dgm:t>
        <a:bodyPr/>
        <a:lstStyle/>
        <a:p>
          <a:r>
            <a:rPr lang="en-US" dirty="0"/>
            <a:t>Go to where your lesson is</a:t>
          </a:r>
        </a:p>
      </dgm:t>
    </dgm:pt>
    <dgm:pt modelId="{8EC07EA0-EF92-41BF-81D7-2EFFC83DAF53}" type="parTrans" cxnId="{09B7DF4A-C60E-49E6-B319-7FC4D3C26341}">
      <dgm:prSet/>
      <dgm:spPr/>
      <dgm:t>
        <a:bodyPr/>
        <a:lstStyle/>
        <a:p>
          <a:endParaRPr lang="en-US"/>
        </a:p>
      </dgm:t>
    </dgm:pt>
    <dgm:pt modelId="{939ADF18-EC1C-4DE0-8B8E-4DA2E52010A4}" type="sibTrans" cxnId="{09B7DF4A-C60E-49E6-B319-7FC4D3C26341}">
      <dgm:prSet/>
      <dgm:spPr/>
      <dgm:t>
        <a:bodyPr/>
        <a:lstStyle/>
        <a:p>
          <a:endParaRPr lang="en-US"/>
        </a:p>
      </dgm:t>
    </dgm:pt>
    <dgm:pt modelId="{43174F64-A969-4331-B86F-1A2090076913}">
      <dgm:prSet/>
      <dgm:spPr/>
      <dgm:t>
        <a:bodyPr/>
        <a:lstStyle/>
        <a:p>
          <a:r>
            <a:rPr lang="en-US" dirty="0"/>
            <a:t>Click</a:t>
          </a:r>
        </a:p>
      </dgm:t>
    </dgm:pt>
    <dgm:pt modelId="{FBB4C405-E43C-4CAA-9DB3-D063B7241C41}" type="parTrans" cxnId="{6A159317-5C39-4EDB-AF28-C8F866C97CD0}">
      <dgm:prSet/>
      <dgm:spPr/>
      <dgm:t>
        <a:bodyPr/>
        <a:lstStyle/>
        <a:p>
          <a:endParaRPr lang="en-US"/>
        </a:p>
      </dgm:t>
    </dgm:pt>
    <dgm:pt modelId="{53686686-4280-4CFF-BE5E-6E573999B3DD}" type="sibTrans" cxnId="{6A159317-5C39-4EDB-AF28-C8F866C97CD0}">
      <dgm:prSet/>
      <dgm:spPr/>
      <dgm:t>
        <a:bodyPr/>
        <a:lstStyle/>
        <a:p>
          <a:endParaRPr lang="en-US"/>
        </a:p>
      </dgm:t>
    </dgm:pt>
    <dgm:pt modelId="{2C64DDFB-1B68-476B-B8E3-4FB9504120B4}">
      <dgm:prSet/>
      <dgm:spPr/>
      <dgm:t>
        <a:bodyPr/>
        <a:lstStyle/>
        <a:p>
          <a:r>
            <a:rPr lang="en-US" dirty="0"/>
            <a:t>Click add channel of the Team – this adds it to the calendar and you can then schedule it to repeat weekly until the end of the Year.</a:t>
          </a:r>
        </a:p>
      </dgm:t>
    </dgm:pt>
    <dgm:pt modelId="{2EF3950C-DB44-45F4-8BC0-0A29899CAA18}" type="parTrans" cxnId="{A7FEB316-FE7A-40EA-9016-278C5047C1F1}">
      <dgm:prSet/>
      <dgm:spPr/>
      <dgm:t>
        <a:bodyPr/>
        <a:lstStyle/>
        <a:p>
          <a:endParaRPr lang="en-US"/>
        </a:p>
      </dgm:t>
    </dgm:pt>
    <dgm:pt modelId="{EEFD41A8-1EC5-4BCB-9CD2-01F5282A3489}" type="sibTrans" cxnId="{A7FEB316-FE7A-40EA-9016-278C5047C1F1}">
      <dgm:prSet/>
      <dgm:spPr/>
      <dgm:t>
        <a:bodyPr/>
        <a:lstStyle/>
        <a:p>
          <a:endParaRPr lang="en-US"/>
        </a:p>
      </dgm:t>
    </dgm:pt>
    <dgm:pt modelId="{622273C7-FAFD-4C8A-B6CF-606923F9187A}">
      <dgm:prSet/>
      <dgm:spPr/>
      <dgm:t>
        <a:bodyPr/>
        <a:lstStyle/>
        <a:p>
          <a:r>
            <a:rPr lang="en-US" dirty="0"/>
            <a:t>Save and send</a:t>
          </a:r>
        </a:p>
      </dgm:t>
    </dgm:pt>
    <dgm:pt modelId="{3378D47B-ADBB-4A8E-954A-38AA9E6BE9D7}" type="parTrans" cxnId="{FE2CCD34-D8C8-4730-937B-8D0EFA22FCC2}">
      <dgm:prSet/>
      <dgm:spPr/>
      <dgm:t>
        <a:bodyPr/>
        <a:lstStyle/>
        <a:p>
          <a:endParaRPr lang="en-US"/>
        </a:p>
      </dgm:t>
    </dgm:pt>
    <dgm:pt modelId="{A5E53BDC-062E-46BE-958C-DA3BC4C8514F}" type="sibTrans" cxnId="{FE2CCD34-D8C8-4730-937B-8D0EFA22FCC2}">
      <dgm:prSet/>
      <dgm:spPr/>
      <dgm:t>
        <a:bodyPr/>
        <a:lstStyle/>
        <a:p>
          <a:endParaRPr lang="en-US"/>
        </a:p>
      </dgm:t>
    </dgm:pt>
    <dgm:pt modelId="{A7CD6749-DB2D-40A7-BE36-8A8D91A1CC81}">
      <dgm:prSet/>
      <dgm:spPr/>
      <dgm:t>
        <a:bodyPr/>
        <a:lstStyle/>
        <a:p>
          <a:r>
            <a:rPr lang="en-US" dirty="0"/>
            <a:t>Save and send, this adds it to your calendar and to the calendar of the children</a:t>
          </a:r>
        </a:p>
      </dgm:t>
    </dgm:pt>
    <dgm:pt modelId="{EEDF127B-93AF-4BFF-8741-1E2C87D6829B}" type="parTrans" cxnId="{1B132E1D-B44C-4092-A914-064305DD6B7C}">
      <dgm:prSet/>
      <dgm:spPr/>
      <dgm:t>
        <a:bodyPr/>
        <a:lstStyle/>
        <a:p>
          <a:endParaRPr lang="en-US"/>
        </a:p>
      </dgm:t>
    </dgm:pt>
    <dgm:pt modelId="{A592C05B-13C2-4BFD-A571-FBB780FA824E}" type="sibTrans" cxnId="{1B132E1D-B44C-4092-A914-064305DD6B7C}">
      <dgm:prSet/>
      <dgm:spPr/>
      <dgm:t>
        <a:bodyPr/>
        <a:lstStyle/>
        <a:p>
          <a:endParaRPr lang="en-US"/>
        </a:p>
      </dgm:t>
    </dgm:pt>
    <dgm:pt modelId="{5E9B5CB2-5820-445A-9F27-BA60FD56E57F}">
      <dgm:prSet/>
      <dgm:spPr/>
      <dgm:t>
        <a:bodyPr/>
        <a:lstStyle/>
        <a:p>
          <a:r>
            <a:rPr lang="en-US" dirty="0"/>
            <a:t>Video</a:t>
          </a:r>
        </a:p>
      </dgm:t>
    </dgm:pt>
    <dgm:pt modelId="{419D7864-19C3-45A0-9727-F00EFA5358D8}" type="parTrans" cxnId="{EE8799B6-27D6-45EB-883A-8DA6549E33FB}">
      <dgm:prSet/>
      <dgm:spPr/>
      <dgm:t>
        <a:bodyPr/>
        <a:lstStyle/>
        <a:p>
          <a:endParaRPr lang="en-US"/>
        </a:p>
      </dgm:t>
    </dgm:pt>
    <dgm:pt modelId="{9AF11972-8774-4E91-8E43-961E56EC4154}" type="sibTrans" cxnId="{EE8799B6-27D6-45EB-883A-8DA6549E33FB}">
      <dgm:prSet/>
      <dgm:spPr/>
      <dgm:t>
        <a:bodyPr/>
        <a:lstStyle/>
        <a:p>
          <a:endParaRPr lang="en-US"/>
        </a:p>
      </dgm:t>
    </dgm:pt>
    <dgm:pt modelId="{C696191D-5D89-4A3D-848C-5DE9446AEFA4}">
      <dgm:prSet/>
      <dgm:spPr/>
      <dgm:t>
        <a:bodyPr/>
        <a:lstStyle/>
        <a:p>
          <a:r>
            <a:rPr lang="en-US" dirty="0">
              <a:hlinkClick xmlns:r="http://schemas.openxmlformats.org/officeDocument/2006/relationships" r:id="rId1"/>
            </a:rPr>
            <a:t>(Video link</a:t>
          </a:r>
          <a:r>
            <a:rPr lang="en-US" dirty="0"/>
            <a:t>)</a:t>
          </a:r>
        </a:p>
      </dgm:t>
    </dgm:pt>
    <dgm:pt modelId="{9DF2E61C-E55C-4F87-8FC2-0891306AF41D}" type="parTrans" cxnId="{1B6C7D7C-AD67-4EDE-ADAC-4957DDC671F4}">
      <dgm:prSet/>
      <dgm:spPr/>
      <dgm:t>
        <a:bodyPr/>
        <a:lstStyle/>
        <a:p>
          <a:endParaRPr lang="en-US"/>
        </a:p>
      </dgm:t>
    </dgm:pt>
    <dgm:pt modelId="{F443AACD-8F91-4FD5-8AE7-9C872A6E7157}" type="sibTrans" cxnId="{1B6C7D7C-AD67-4EDE-ADAC-4957DDC671F4}">
      <dgm:prSet/>
      <dgm:spPr/>
      <dgm:t>
        <a:bodyPr/>
        <a:lstStyle/>
        <a:p>
          <a:endParaRPr lang="en-US"/>
        </a:p>
      </dgm:t>
    </dgm:pt>
    <dgm:pt modelId="{FA2DAA15-5B2E-4184-980A-4DBD091EDA5A}" type="pres">
      <dgm:prSet presAssocID="{B7EB1D01-D46B-4EE3-A50C-2846C1704358}" presName="Name0" presStyleCnt="0">
        <dgm:presLayoutVars>
          <dgm:dir/>
          <dgm:animLvl val="lvl"/>
          <dgm:resizeHandles val="exact"/>
        </dgm:presLayoutVars>
      </dgm:prSet>
      <dgm:spPr/>
    </dgm:pt>
    <dgm:pt modelId="{65826315-3D09-4B8B-AAA2-DBBA5F30CDD2}" type="pres">
      <dgm:prSet presAssocID="{5E9B5CB2-5820-445A-9F27-BA60FD56E57F}" presName="boxAndChildren" presStyleCnt="0"/>
      <dgm:spPr/>
    </dgm:pt>
    <dgm:pt modelId="{16DFBC24-C9AE-4E15-82A1-81C26607C3A8}" type="pres">
      <dgm:prSet presAssocID="{5E9B5CB2-5820-445A-9F27-BA60FD56E57F}" presName="parentTextBox" presStyleLbl="alignNode1" presStyleIdx="0" presStyleCnt="5"/>
      <dgm:spPr/>
    </dgm:pt>
    <dgm:pt modelId="{3CC685EA-9DD3-4FA9-8B8B-84A25B34520E}" type="pres">
      <dgm:prSet presAssocID="{5E9B5CB2-5820-445A-9F27-BA60FD56E57F}" presName="descendantBox" presStyleLbl="bgAccFollowNode1" presStyleIdx="0" presStyleCnt="5"/>
      <dgm:spPr/>
    </dgm:pt>
    <dgm:pt modelId="{B7C032C4-5004-4156-8D8E-0B154571CE26}" type="pres">
      <dgm:prSet presAssocID="{A5E53BDC-062E-46BE-958C-DA3BC4C8514F}" presName="sp" presStyleCnt="0"/>
      <dgm:spPr/>
    </dgm:pt>
    <dgm:pt modelId="{60D731A4-AD14-4CA4-87FE-9C815DDBFB1D}" type="pres">
      <dgm:prSet presAssocID="{622273C7-FAFD-4C8A-B6CF-606923F9187A}" presName="arrowAndChildren" presStyleCnt="0"/>
      <dgm:spPr/>
    </dgm:pt>
    <dgm:pt modelId="{41789945-D782-4AC1-AEA0-6C389F52D2DB}" type="pres">
      <dgm:prSet presAssocID="{622273C7-FAFD-4C8A-B6CF-606923F9187A}" presName="parentTextArrow" presStyleLbl="node1" presStyleIdx="0" presStyleCnt="0"/>
      <dgm:spPr/>
    </dgm:pt>
    <dgm:pt modelId="{F19C117F-7F21-47A7-BC3C-37D30B730531}" type="pres">
      <dgm:prSet presAssocID="{622273C7-FAFD-4C8A-B6CF-606923F9187A}" presName="arrow" presStyleLbl="alignNode1" presStyleIdx="1" presStyleCnt="5"/>
      <dgm:spPr/>
    </dgm:pt>
    <dgm:pt modelId="{F8EE5123-87D2-43A2-BCD1-01905D60DB05}" type="pres">
      <dgm:prSet presAssocID="{622273C7-FAFD-4C8A-B6CF-606923F9187A}" presName="descendantArrow" presStyleLbl="bgAccFollowNode1" presStyleIdx="1" presStyleCnt="5"/>
      <dgm:spPr/>
    </dgm:pt>
    <dgm:pt modelId="{DE3AA3B2-9A58-4E21-A7B4-DC1253C72341}" type="pres">
      <dgm:prSet presAssocID="{53686686-4280-4CFF-BE5E-6E573999B3DD}" presName="sp" presStyleCnt="0"/>
      <dgm:spPr/>
    </dgm:pt>
    <dgm:pt modelId="{7234E401-2386-4622-896E-BDAC1DD42B25}" type="pres">
      <dgm:prSet presAssocID="{43174F64-A969-4331-B86F-1A2090076913}" presName="arrowAndChildren" presStyleCnt="0"/>
      <dgm:spPr/>
    </dgm:pt>
    <dgm:pt modelId="{9A578764-C6A2-4B45-9A91-A03BB36B019E}" type="pres">
      <dgm:prSet presAssocID="{43174F64-A969-4331-B86F-1A2090076913}" presName="parentTextArrow" presStyleLbl="node1" presStyleIdx="0" presStyleCnt="0"/>
      <dgm:spPr/>
    </dgm:pt>
    <dgm:pt modelId="{D739474E-7F69-4DBF-B37E-1C469D0D2465}" type="pres">
      <dgm:prSet presAssocID="{43174F64-A969-4331-B86F-1A2090076913}" presName="arrow" presStyleLbl="alignNode1" presStyleIdx="2" presStyleCnt="5"/>
      <dgm:spPr/>
    </dgm:pt>
    <dgm:pt modelId="{E3AD9D07-4E13-43E8-800D-141FE6D8DCFF}" type="pres">
      <dgm:prSet presAssocID="{43174F64-A969-4331-B86F-1A2090076913}" presName="descendantArrow" presStyleLbl="bgAccFollowNode1" presStyleIdx="2" presStyleCnt="5"/>
      <dgm:spPr/>
    </dgm:pt>
    <dgm:pt modelId="{2DADD208-EF00-4339-8DC5-DE40BF937880}" type="pres">
      <dgm:prSet presAssocID="{09E89019-E982-426B-B52F-9DC090DEE3AA}" presName="sp" presStyleCnt="0"/>
      <dgm:spPr/>
    </dgm:pt>
    <dgm:pt modelId="{49E225AF-F609-4E05-826D-CF41A6124CF7}" type="pres">
      <dgm:prSet presAssocID="{23EEE0F7-0237-475A-A2B5-F31D4D403A26}" presName="arrowAndChildren" presStyleCnt="0"/>
      <dgm:spPr/>
    </dgm:pt>
    <dgm:pt modelId="{F35643CE-077C-4361-A073-E118BC7D81EE}" type="pres">
      <dgm:prSet presAssocID="{23EEE0F7-0237-475A-A2B5-F31D4D403A26}" presName="parentTextArrow" presStyleLbl="node1" presStyleIdx="0" presStyleCnt="0"/>
      <dgm:spPr/>
    </dgm:pt>
    <dgm:pt modelId="{6615122B-C336-46F0-829E-906C9C2B8702}" type="pres">
      <dgm:prSet presAssocID="{23EEE0F7-0237-475A-A2B5-F31D4D403A26}" presName="arrow" presStyleLbl="alignNode1" presStyleIdx="3" presStyleCnt="5"/>
      <dgm:spPr/>
    </dgm:pt>
    <dgm:pt modelId="{7391F35E-EDAD-4093-BA81-8AA64FDD074B}" type="pres">
      <dgm:prSet presAssocID="{23EEE0F7-0237-475A-A2B5-F31D4D403A26}" presName="descendantArrow" presStyleLbl="bgAccFollowNode1" presStyleIdx="3" presStyleCnt="5"/>
      <dgm:spPr/>
    </dgm:pt>
    <dgm:pt modelId="{803304BA-37C4-40BE-B757-A8F6D814CEA7}" type="pres">
      <dgm:prSet presAssocID="{C8141745-8E61-4346-A754-417F67888588}" presName="sp" presStyleCnt="0"/>
      <dgm:spPr/>
    </dgm:pt>
    <dgm:pt modelId="{C08FCC1D-2175-402F-A67C-7FE413251612}" type="pres">
      <dgm:prSet presAssocID="{96E6E95F-D98C-4398-BD2E-3CEFBF911F09}" presName="arrowAndChildren" presStyleCnt="0"/>
      <dgm:spPr/>
    </dgm:pt>
    <dgm:pt modelId="{1E63AB3B-3AA9-48CF-BA6B-9F73BF83EC26}" type="pres">
      <dgm:prSet presAssocID="{96E6E95F-D98C-4398-BD2E-3CEFBF911F09}" presName="parentTextArrow" presStyleLbl="node1" presStyleIdx="0" presStyleCnt="0"/>
      <dgm:spPr/>
    </dgm:pt>
    <dgm:pt modelId="{17D253FC-2B81-40E6-B37F-9182069397EB}" type="pres">
      <dgm:prSet presAssocID="{96E6E95F-D98C-4398-BD2E-3CEFBF911F09}" presName="arrow" presStyleLbl="alignNode1" presStyleIdx="4" presStyleCnt="5"/>
      <dgm:spPr/>
    </dgm:pt>
    <dgm:pt modelId="{10707728-3414-4069-AF01-751805B1D939}" type="pres">
      <dgm:prSet presAssocID="{96E6E95F-D98C-4398-BD2E-3CEFBF911F09}" presName="descendantArrow" presStyleLbl="bgAccFollowNode1" presStyleIdx="4" presStyleCnt="5"/>
      <dgm:spPr/>
    </dgm:pt>
  </dgm:ptLst>
  <dgm:cxnLst>
    <dgm:cxn modelId="{DB36AE0A-0F75-4A46-B99A-C5755172F9D2}" type="presOf" srcId="{622273C7-FAFD-4C8A-B6CF-606923F9187A}" destId="{F19C117F-7F21-47A7-BC3C-37D30B730531}" srcOrd="1" destOrd="0" presId="urn:microsoft.com/office/officeart/2016/7/layout/VerticalDownArrowProcess"/>
    <dgm:cxn modelId="{A1B12110-BB87-4DF6-BD70-72FF987FCF82}" type="presOf" srcId="{96E6E95F-D98C-4398-BD2E-3CEFBF911F09}" destId="{1E63AB3B-3AA9-48CF-BA6B-9F73BF83EC26}" srcOrd="0" destOrd="0" presId="urn:microsoft.com/office/officeart/2016/7/layout/VerticalDownArrowProcess"/>
    <dgm:cxn modelId="{5C4CBF12-E4CC-4D8B-81C6-010453277FF3}" type="presOf" srcId="{96E6E95F-D98C-4398-BD2E-3CEFBF911F09}" destId="{17D253FC-2B81-40E6-B37F-9182069397EB}" srcOrd="1" destOrd="0" presId="urn:microsoft.com/office/officeart/2016/7/layout/VerticalDownArrowProcess"/>
    <dgm:cxn modelId="{A7FEB316-FE7A-40EA-9016-278C5047C1F1}" srcId="{43174F64-A969-4331-B86F-1A2090076913}" destId="{2C64DDFB-1B68-476B-B8E3-4FB9504120B4}" srcOrd="0" destOrd="0" parTransId="{2EF3950C-DB44-45F4-8BC0-0A29899CAA18}" sibTransId="{EEFD41A8-1EC5-4BCB-9CD2-01F5282A3489}"/>
    <dgm:cxn modelId="{6A159317-5C39-4EDB-AF28-C8F866C97CD0}" srcId="{B7EB1D01-D46B-4EE3-A50C-2846C1704358}" destId="{43174F64-A969-4331-B86F-1A2090076913}" srcOrd="2" destOrd="0" parTransId="{FBB4C405-E43C-4CAA-9DB3-D063B7241C41}" sibTransId="{53686686-4280-4CFF-BE5E-6E573999B3DD}"/>
    <dgm:cxn modelId="{1B132E1D-B44C-4092-A914-064305DD6B7C}" srcId="{622273C7-FAFD-4C8A-B6CF-606923F9187A}" destId="{A7CD6749-DB2D-40A7-BE36-8A8D91A1CC81}" srcOrd="0" destOrd="0" parTransId="{EEDF127B-93AF-4BFF-8741-1E2C87D6829B}" sibTransId="{A592C05B-13C2-4BFD-A571-FBB780FA824E}"/>
    <dgm:cxn modelId="{3DF97A1D-46AD-4200-A292-09AD619C1790}" type="presOf" srcId="{B7EB1D01-D46B-4EE3-A50C-2846C1704358}" destId="{FA2DAA15-5B2E-4184-980A-4DBD091EDA5A}" srcOrd="0" destOrd="0" presId="urn:microsoft.com/office/officeart/2016/7/layout/VerticalDownArrowProcess"/>
    <dgm:cxn modelId="{2A51AF29-F47C-4290-BB8B-9E87EF90F679}" type="presOf" srcId="{43174F64-A969-4331-B86F-1A2090076913}" destId="{D739474E-7F69-4DBF-B37E-1C469D0D2465}" srcOrd="1" destOrd="0" presId="urn:microsoft.com/office/officeart/2016/7/layout/VerticalDownArrowProcess"/>
    <dgm:cxn modelId="{FE2CCD34-D8C8-4730-937B-8D0EFA22FCC2}" srcId="{B7EB1D01-D46B-4EE3-A50C-2846C1704358}" destId="{622273C7-FAFD-4C8A-B6CF-606923F9187A}" srcOrd="3" destOrd="0" parTransId="{3378D47B-ADBB-4A8E-954A-38AA9E6BE9D7}" sibTransId="{A5E53BDC-062E-46BE-958C-DA3BC4C8514F}"/>
    <dgm:cxn modelId="{54955441-D921-4BF4-B3A8-885BB15F9841}" type="presOf" srcId="{622273C7-FAFD-4C8A-B6CF-606923F9187A}" destId="{41789945-D782-4AC1-AEA0-6C389F52D2DB}" srcOrd="0" destOrd="0" presId="urn:microsoft.com/office/officeart/2016/7/layout/VerticalDownArrowProcess"/>
    <dgm:cxn modelId="{49C68747-B537-4DC1-BD0D-4E78DF555FA2}" srcId="{B7EB1D01-D46B-4EE3-A50C-2846C1704358}" destId="{96E6E95F-D98C-4398-BD2E-3CEFBF911F09}" srcOrd="0" destOrd="0" parTransId="{ABEFCE67-C04B-4A89-A90E-5F7106769329}" sibTransId="{C8141745-8E61-4346-A754-417F67888588}"/>
    <dgm:cxn modelId="{09B7DF4A-C60E-49E6-B319-7FC4D3C26341}" srcId="{23EEE0F7-0237-475A-A2B5-F31D4D403A26}" destId="{0DAC4651-E8FE-41FF-9DF8-70BFC76161D9}" srcOrd="0" destOrd="0" parTransId="{8EC07EA0-EF92-41BF-81D7-2EFFC83DAF53}" sibTransId="{939ADF18-EC1C-4DE0-8B8E-4DA2E52010A4}"/>
    <dgm:cxn modelId="{B097C258-B11F-4E36-BD2D-C03D4B4194D1}" type="presOf" srcId="{ED8297C1-B26A-4BD9-AD89-E1C20BC1E1D6}" destId="{10707728-3414-4069-AF01-751805B1D939}" srcOrd="0" destOrd="0" presId="urn:microsoft.com/office/officeart/2016/7/layout/VerticalDownArrowProcess"/>
    <dgm:cxn modelId="{1B6C7D7C-AD67-4EDE-ADAC-4957DDC671F4}" srcId="{5E9B5CB2-5820-445A-9F27-BA60FD56E57F}" destId="{C696191D-5D89-4A3D-848C-5DE9446AEFA4}" srcOrd="0" destOrd="0" parTransId="{9DF2E61C-E55C-4F87-8FC2-0891306AF41D}" sibTransId="{F443AACD-8F91-4FD5-8AE7-9C872A6E7157}"/>
    <dgm:cxn modelId="{73905A7D-83D0-4ECB-88D7-88658238062D}" srcId="{B7EB1D01-D46B-4EE3-A50C-2846C1704358}" destId="{23EEE0F7-0237-475A-A2B5-F31D4D403A26}" srcOrd="1" destOrd="0" parTransId="{1E12A945-4F3E-4EA9-AF88-98599D5BBEDA}" sibTransId="{09E89019-E982-426B-B52F-9DC090DEE3AA}"/>
    <dgm:cxn modelId="{C1FDB387-8726-48C8-98D0-F10B2988F780}" type="presOf" srcId="{23EEE0F7-0237-475A-A2B5-F31D4D403A26}" destId="{6615122B-C336-46F0-829E-906C9C2B8702}" srcOrd="1" destOrd="0" presId="urn:microsoft.com/office/officeart/2016/7/layout/VerticalDownArrowProcess"/>
    <dgm:cxn modelId="{4298C9A5-6C68-4829-A1BD-F50FFD55C52E}" type="presOf" srcId="{2C64DDFB-1B68-476B-B8E3-4FB9504120B4}" destId="{E3AD9D07-4E13-43E8-800D-141FE6D8DCFF}" srcOrd="0" destOrd="0" presId="urn:microsoft.com/office/officeart/2016/7/layout/VerticalDownArrowProcess"/>
    <dgm:cxn modelId="{3111F7AA-9D1A-4A18-A57E-257C84A3C1CB}" type="presOf" srcId="{5E9B5CB2-5820-445A-9F27-BA60FD56E57F}" destId="{16DFBC24-C9AE-4E15-82A1-81C26607C3A8}" srcOrd="0" destOrd="0" presId="urn:microsoft.com/office/officeart/2016/7/layout/VerticalDownArrowProcess"/>
    <dgm:cxn modelId="{EE8799B6-27D6-45EB-883A-8DA6549E33FB}" srcId="{B7EB1D01-D46B-4EE3-A50C-2846C1704358}" destId="{5E9B5CB2-5820-445A-9F27-BA60FD56E57F}" srcOrd="4" destOrd="0" parTransId="{419D7864-19C3-45A0-9727-F00EFA5358D8}" sibTransId="{9AF11972-8774-4E91-8E43-961E56EC4154}"/>
    <dgm:cxn modelId="{EF7AB5B8-2B21-4634-9032-0C77DDC7DEFB}" type="presOf" srcId="{C696191D-5D89-4A3D-848C-5DE9446AEFA4}" destId="{3CC685EA-9DD3-4FA9-8B8B-84A25B34520E}" srcOrd="0" destOrd="0" presId="urn:microsoft.com/office/officeart/2016/7/layout/VerticalDownArrowProcess"/>
    <dgm:cxn modelId="{EDE965B9-9487-423A-B022-FB1D13F585A4}" type="presOf" srcId="{A7CD6749-DB2D-40A7-BE36-8A8D91A1CC81}" destId="{F8EE5123-87D2-43A2-BCD1-01905D60DB05}" srcOrd="0" destOrd="0" presId="urn:microsoft.com/office/officeart/2016/7/layout/VerticalDownArrowProcess"/>
    <dgm:cxn modelId="{C26377C8-2667-4A97-B088-D4BD0E0DE2CB}" type="presOf" srcId="{23EEE0F7-0237-475A-A2B5-F31D4D403A26}" destId="{F35643CE-077C-4361-A073-E118BC7D81EE}" srcOrd="0" destOrd="0" presId="urn:microsoft.com/office/officeart/2016/7/layout/VerticalDownArrowProcess"/>
    <dgm:cxn modelId="{11C78FE5-2DB4-4D91-A3E3-5B8F1C61FB9C}" type="presOf" srcId="{43174F64-A969-4331-B86F-1A2090076913}" destId="{9A578764-C6A2-4B45-9A91-A03BB36B019E}" srcOrd="0" destOrd="0" presId="urn:microsoft.com/office/officeart/2016/7/layout/VerticalDownArrowProcess"/>
    <dgm:cxn modelId="{216595E5-EF5B-43C4-A184-A0467715312D}" type="presOf" srcId="{0DAC4651-E8FE-41FF-9DF8-70BFC76161D9}" destId="{7391F35E-EDAD-4093-BA81-8AA64FDD074B}" srcOrd="0" destOrd="0" presId="urn:microsoft.com/office/officeart/2016/7/layout/VerticalDownArrowProcess"/>
    <dgm:cxn modelId="{8885E3ED-D949-4E1C-B862-7F7D5A233801}" srcId="{96E6E95F-D98C-4398-BD2E-3CEFBF911F09}" destId="{ED8297C1-B26A-4BD9-AD89-E1C20BC1E1D6}" srcOrd="0" destOrd="0" parTransId="{81E97399-8364-43A2-8621-F916C55509A2}" sibTransId="{EB59258D-28A4-47A9-914D-767907619E63}"/>
    <dgm:cxn modelId="{C651B95F-A2A1-4281-A729-3BF1EF863348}" type="presParOf" srcId="{FA2DAA15-5B2E-4184-980A-4DBD091EDA5A}" destId="{65826315-3D09-4B8B-AAA2-DBBA5F30CDD2}" srcOrd="0" destOrd="0" presId="urn:microsoft.com/office/officeart/2016/7/layout/VerticalDownArrowProcess"/>
    <dgm:cxn modelId="{1EB7A05E-128E-4D41-90D3-971AC7F2ABC6}" type="presParOf" srcId="{65826315-3D09-4B8B-AAA2-DBBA5F30CDD2}" destId="{16DFBC24-C9AE-4E15-82A1-81C26607C3A8}" srcOrd="0" destOrd="0" presId="urn:microsoft.com/office/officeart/2016/7/layout/VerticalDownArrowProcess"/>
    <dgm:cxn modelId="{37392D94-D8DE-45F2-BB21-E5C4BB4890CC}" type="presParOf" srcId="{65826315-3D09-4B8B-AAA2-DBBA5F30CDD2}" destId="{3CC685EA-9DD3-4FA9-8B8B-84A25B34520E}" srcOrd="1" destOrd="0" presId="urn:microsoft.com/office/officeart/2016/7/layout/VerticalDownArrowProcess"/>
    <dgm:cxn modelId="{84D5ED77-6DB1-4280-9D96-64CE710E5943}" type="presParOf" srcId="{FA2DAA15-5B2E-4184-980A-4DBD091EDA5A}" destId="{B7C032C4-5004-4156-8D8E-0B154571CE26}" srcOrd="1" destOrd="0" presId="urn:microsoft.com/office/officeart/2016/7/layout/VerticalDownArrowProcess"/>
    <dgm:cxn modelId="{CE52B252-5035-452B-B200-5275AC010B69}" type="presParOf" srcId="{FA2DAA15-5B2E-4184-980A-4DBD091EDA5A}" destId="{60D731A4-AD14-4CA4-87FE-9C815DDBFB1D}" srcOrd="2" destOrd="0" presId="urn:microsoft.com/office/officeart/2016/7/layout/VerticalDownArrowProcess"/>
    <dgm:cxn modelId="{22508ABE-BD3A-40AF-ADEC-5A1FFD4C7E88}" type="presParOf" srcId="{60D731A4-AD14-4CA4-87FE-9C815DDBFB1D}" destId="{41789945-D782-4AC1-AEA0-6C389F52D2DB}" srcOrd="0" destOrd="0" presId="urn:microsoft.com/office/officeart/2016/7/layout/VerticalDownArrowProcess"/>
    <dgm:cxn modelId="{AC37EEB5-F45F-423B-AECF-7B7C4B43DABA}" type="presParOf" srcId="{60D731A4-AD14-4CA4-87FE-9C815DDBFB1D}" destId="{F19C117F-7F21-47A7-BC3C-37D30B730531}" srcOrd="1" destOrd="0" presId="urn:microsoft.com/office/officeart/2016/7/layout/VerticalDownArrowProcess"/>
    <dgm:cxn modelId="{DAC6CA0A-C882-42BA-922C-8EAE5B77034F}" type="presParOf" srcId="{60D731A4-AD14-4CA4-87FE-9C815DDBFB1D}" destId="{F8EE5123-87D2-43A2-BCD1-01905D60DB05}" srcOrd="2" destOrd="0" presId="urn:microsoft.com/office/officeart/2016/7/layout/VerticalDownArrowProcess"/>
    <dgm:cxn modelId="{C5BD9199-73B7-4EA6-A8FF-D5102D0D0CE4}" type="presParOf" srcId="{FA2DAA15-5B2E-4184-980A-4DBD091EDA5A}" destId="{DE3AA3B2-9A58-4E21-A7B4-DC1253C72341}" srcOrd="3" destOrd="0" presId="urn:microsoft.com/office/officeart/2016/7/layout/VerticalDownArrowProcess"/>
    <dgm:cxn modelId="{2FE38AF6-0EB3-4963-AD30-5D2D7290D527}" type="presParOf" srcId="{FA2DAA15-5B2E-4184-980A-4DBD091EDA5A}" destId="{7234E401-2386-4622-896E-BDAC1DD42B25}" srcOrd="4" destOrd="0" presId="urn:microsoft.com/office/officeart/2016/7/layout/VerticalDownArrowProcess"/>
    <dgm:cxn modelId="{15B2A3A1-4A87-413A-9C79-969E35C16285}" type="presParOf" srcId="{7234E401-2386-4622-896E-BDAC1DD42B25}" destId="{9A578764-C6A2-4B45-9A91-A03BB36B019E}" srcOrd="0" destOrd="0" presId="urn:microsoft.com/office/officeart/2016/7/layout/VerticalDownArrowProcess"/>
    <dgm:cxn modelId="{7AC69B45-AE30-4777-87B9-36A421DC0926}" type="presParOf" srcId="{7234E401-2386-4622-896E-BDAC1DD42B25}" destId="{D739474E-7F69-4DBF-B37E-1C469D0D2465}" srcOrd="1" destOrd="0" presId="urn:microsoft.com/office/officeart/2016/7/layout/VerticalDownArrowProcess"/>
    <dgm:cxn modelId="{72565D59-F00D-4517-A760-338BEE41CD66}" type="presParOf" srcId="{7234E401-2386-4622-896E-BDAC1DD42B25}" destId="{E3AD9D07-4E13-43E8-800D-141FE6D8DCFF}" srcOrd="2" destOrd="0" presId="urn:microsoft.com/office/officeart/2016/7/layout/VerticalDownArrowProcess"/>
    <dgm:cxn modelId="{14C31C34-5730-461F-8EB7-59ABB7BCA581}" type="presParOf" srcId="{FA2DAA15-5B2E-4184-980A-4DBD091EDA5A}" destId="{2DADD208-EF00-4339-8DC5-DE40BF937880}" srcOrd="5" destOrd="0" presId="urn:microsoft.com/office/officeart/2016/7/layout/VerticalDownArrowProcess"/>
    <dgm:cxn modelId="{FC0FD384-DFA1-4B76-ADD0-9E3C5C1B02BE}" type="presParOf" srcId="{FA2DAA15-5B2E-4184-980A-4DBD091EDA5A}" destId="{49E225AF-F609-4E05-826D-CF41A6124CF7}" srcOrd="6" destOrd="0" presId="urn:microsoft.com/office/officeart/2016/7/layout/VerticalDownArrowProcess"/>
    <dgm:cxn modelId="{B769A1B9-4C64-46B2-A4A3-6EB4232BCDB0}" type="presParOf" srcId="{49E225AF-F609-4E05-826D-CF41A6124CF7}" destId="{F35643CE-077C-4361-A073-E118BC7D81EE}" srcOrd="0" destOrd="0" presId="urn:microsoft.com/office/officeart/2016/7/layout/VerticalDownArrowProcess"/>
    <dgm:cxn modelId="{60504C98-C22E-4141-999B-055436096347}" type="presParOf" srcId="{49E225AF-F609-4E05-826D-CF41A6124CF7}" destId="{6615122B-C336-46F0-829E-906C9C2B8702}" srcOrd="1" destOrd="0" presId="urn:microsoft.com/office/officeart/2016/7/layout/VerticalDownArrowProcess"/>
    <dgm:cxn modelId="{8E9B541B-1164-4EB5-B042-E474ECBC829C}" type="presParOf" srcId="{49E225AF-F609-4E05-826D-CF41A6124CF7}" destId="{7391F35E-EDAD-4093-BA81-8AA64FDD074B}" srcOrd="2" destOrd="0" presId="urn:microsoft.com/office/officeart/2016/7/layout/VerticalDownArrowProcess"/>
    <dgm:cxn modelId="{160B86F1-D0A3-490B-B559-B58AB9F1CEF0}" type="presParOf" srcId="{FA2DAA15-5B2E-4184-980A-4DBD091EDA5A}" destId="{803304BA-37C4-40BE-B757-A8F6D814CEA7}" srcOrd="7" destOrd="0" presId="urn:microsoft.com/office/officeart/2016/7/layout/VerticalDownArrowProcess"/>
    <dgm:cxn modelId="{3362CC3B-F3CC-405A-9B94-49AC7EE696A1}" type="presParOf" srcId="{FA2DAA15-5B2E-4184-980A-4DBD091EDA5A}" destId="{C08FCC1D-2175-402F-A67C-7FE413251612}" srcOrd="8" destOrd="0" presId="urn:microsoft.com/office/officeart/2016/7/layout/VerticalDownArrowProcess"/>
    <dgm:cxn modelId="{5F43A821-ECF7-45F2-8D45-F9C9BD82133D}" type="presParOf" srcId="{C08FCC1D-2175-402F-A67C-7FE413251612}" destId="{1E63AB3B-3AA9-48CF-BA6B-9F73BF83EC26}" srcOrd="0" destOrd="0" presId="urn:microsoft.com/office/officeart/2016/7/layout/VerticalDownArrowProcess"/>
    <dgm:cxn modelId="{95354999-4B7D-4DDC-B426-0AFAC665A290}" type="presParOf" srcId="{C08FCC1D-2175-402F-A67C-7FE413251612}" destId="{17D253FC-2B81-40E6-B37F-9182069397EB}" srcOrd="1" destOrd="0" presId="urn:microsoft.com/office/officeart/2016/7/layout/VerticalDownArrowProcess"/>
    <dgm:cxn modelId="{1877CEB4-B40D-4751-9BE9-417613558C47}" type="presParOf" srcId="{C08FCC1D-2175-402F-A67C-7FE413251612}" destId="{10707728-3414-4069-AF01-751805B1D939}" srcOrd="2" destOrd="0" presId="urn:microsoft.com/office/officeart/2016/7/layout/VerticalDownArrow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7571C793-948C-40E7-A11E-95B2B05E3B83}" type="doc">
      <dgm:prSet loTypeId="urn:microsoft.com/office/officeart/2018/2/layout/IconVerticalSolidList" loCatId="icon" qsTypeId="urn:microsoft.com/office/officeart/2005/8/quickstyle/simple1" qsCatId="simple" csTypeId="urn:microsoft.com/office/officeart/2018/5/colors/Iconchunking_neutralbg_colorful1" csCatId="colorful" phldr="1"/>
      <dgm:spPr/>
      <dgm:t>
        <a:bodyPr/>
        <a:lstStyle/>
        <a:p>
          <a:endParaRPr lang="en-US"/>
        </a:p>
      </dgm:t>
    </dgm:pt>
    <dgm:pt modelId="{2BBB0157-49E0-4DAD-906D-64C15E0E7888}">
      <dgm:prSet/>
      <dgm:spPr/>
      <dgm:t>
        <a:bodyPr/>
        <a:lstStyle/>
        <a:p>
          <a:pPr>
            <a:lnSpc>
              <a:spcPct val="100000"/>
            </a:lnSpc>
          </a:pPr>
          <a:r>
            <a:rPr lang="en-GB" dirty="0"/>
            <a:t>Activate your Team</a:t>
          </a:r>
          <a:r>
            <a:rPr lang="en-GB" dirty="0">
              <a:latin typeface="Corbel" panose="020B0503020204020204"/>
            </a:rPr>
            <a:t> (</a:t>
          </a:r>
          <a:r>
            <a:rPr lang="en-GB" dirty="0">
              <a:latin typeface="Corbel" panose="020B0503020204020204"/>
              <a:hlinkClick xmlns:r="http://schemas.openxmlformats.org/officeDocument/2006/relationships" r:id="rId1"/>
            </a:rPr>
            <a:t>link</a:t>
          </a:r>
          <a:r>
            <a:rPr lang="en-GB" dirty="0">
              <a:latin typeface="Corbel" panose="020B0503020204020204"/>
            </a:rPr>
            <a:t>)</a:t>
          </a:r>
          <a:endParaRPr lang="en-US" dirty="0"/>
        </a:p>
      </dgm:t>
    </dgm:pt>
    <dgm:pt modelId="{A5903D67-08E7-4E61-A87E-D95733D87484}" type="parTrans" cxnId="{6A0BDC0B-DDB3-49F5-A63D-7B6EEE02BBF8}">
      <dgm:prSet/>
      <dgm:spPr/>
      <dgm:t>
        <a:bodyPr/>
        <a:lstStyle/>
        <a:p>
          <a:endParaRPr lang="en-US"/>
        </a:p>
      </dgm:t>
    </dgm:pt>
    <dgm:pt modelId="{990072DB-1D74-4302-A909-4C1D5A0D165E}" type="sibTrans" cxnId="{6A0BDC0B-DDB3-49F5-A63D-7B6EEE02BBF8}">
      <dgm:prSet/>
      <dgm:spPr/>
      <dgm:t>
        <a:bodyPr/>
        <a:lstStyle/>
        <a:p>
          <a:endParaRPr lang="en-US"/>
        </a:p>
      </dgm:t>
    </dgm:pt>
    <dgm:pt modelId="{D787AE02-1783-4DAB-816D-A3CB90E1D447}">
      <dgm:prSet/>
      <dgm:spPr/>
      <dgm:t>
        <a:bodyPr/>
        <a:lstStyle/>
        <a:p>
          <a:pPr>
            <a:lnSpc>
              <a:spcPct val="100000"/>
            </a:lnSpc>
          </a:pPr>
          <a:r>
            <a:rPr lang="en-GB" dirty="0"/>
            <a:t>Check the members</a:t>
          </a:r>
          <a:r>
            <a:rPr lang="en-GB" dirty="0">
              <a:latin typeface="Corbel" panose="020B0503020204020204"/>
            </a:rPr>
            <a:t> (</a:t>
          </a:r>
          <a:r>
            <a:rPr lang="en-GB" dirty="0">
              <a:latin typeface="Corbel" panose="020B0503020204020204"/>
              <a:hlinkClick xmlns:r="http://schemas.openxmlformats.org/officeDocument/2006/relationships" r:id="rId2"/>
            </a:rPr>
            <a:t>Link</a:t>
          </a:r>
          <a:r>
            <a:rPr lang="en-GB" dirty="0">
              <a:latin typeface="Corbel" panose="020B0503020204020204"/>
            </a:rPr>
            <a:t>)</a:t>
          </a:r>
          <a:endParaRPr lang="en-US" dirty="0"/>
        </a:p>
      </dgm:t>
    </dgm:pt>
    <dgm:pt modelId="{1EBDB105-6645-43E6-95F0-72E1BD2AA434}" type="parTrans" cxnId="{972B0C52-C719-4A9F-AA23-54A9F6CCE256}">
      <dgm:prSet/>
      <dgm:spPr/>
      <dgm:t>
        <a:bodyPr/>
        <a:lstStyle/>
        <a:p>
          <a:endParaRPr lang="en-US"/>
        </a:p>
      </dgm:t>
    </dgm:pt>
    <dgm:pt modelId="{199242D6-28CC-4A57-BE95-42A9946D4275}" type="sibTrans" cxnId="{972B0C52-C719-4A9F-AA23-54A9F6CCE256}">
      <dgm:prSet/>
      <dgm:spPr/>
      <dgm:t>
        <a:bodyPr/>
        <a:lstStyle/>
        <a:p>
          <a:endParaRPr lang="en-US"/>
        </a:p>
      </dgm:t>
    </dgm:pt>
    <dgm:pt modelId="{6992A160-76CD-42ED-8FFB-7A3F6897CEBD}">
      <dgm:prSet/>
      <dgm:spPr/>
      <dgm:t>
        <a:bodyPr/>
        <a:lstStyle/>
        <a:p>
          <a:pPr rtl="0">
            <a:lnSpc>
              <a:spcPct val="100000"/>
            </a:lnSpc>
          </a:pPr>
          <a:r>
            <a:rPr lang="en-GB" dirty="0"/>
            <a:t>Schedule your lessons</a:t>
          </a:r>
          <a:r>
            <a:rPr lang="en-GB" dirty="0">
              <a:latin typeface="Corbel" panose="020B0503020204020204"/>
            </a:rPr>
            <a:t> (</a:t>
          </a:r>
          <a:r>
            <a:rPr lang="en-GB" dirty="0">
              <a:latin typeface="Corbel" panose="020B0503020204020204"/>
              <a:hlinkClick xmlns:r="http://schemas.openxmlformats.org/officeDocument/2006/relationships" r:id="rId3"/>
            </a:rPr>
            <a:t>link</a:t>
          </a:r>
          <a:r>
            <a:rPr lang="en-GB" dirty="0">
              <a:latin typeface="Corbel" panose="020B0503020204020204"/>
            </a:rPr>
            <a:t>) </a:t>
          </a:r>
          <a:endParaRPr lang="en-US" dirty="0"/>
        </a:p>
      </dgm:t>
    </dgm:pt>
    <dgm:pt modelId="{0668C47E-140E-455D-BA5B-2352AE0A834A}" type="parTrans" cxnId="{201BBB53-2BB0-4CEF-AFBC-0D47E46EBF9C}">
      <dgm:prSet/>
      <dgm:spPr/>
      <dgm:t>
        <a:bodyPr/>
        <a:lstStyle/>
        <a:p>
          <a:endParaRPr lang="en-US"/>
        </a:p>
      </dgm:t>
    </dgm:pt>
    <dgm:pt modelId="{77848D63-A6A9-40BB-A71A-5964BF4C3493}" type="sibTrans" cxnId="{201BBB53-2BB0-4CEF-AFBC-0D47E46EBF9C}">
      <dgm:prSet/>
      <dgm:spPr/>
      <dgm:t>
        <a:bodyPr/>
        <a:lstStyle/>
        <a:p>
          <a:endParaRPr lang="en-US"/>
        </a:p>
      </dgm:t>
    </dgm:pt>
    <dgm:pt modelId="{E5A5FBD9-B6AA-438D-BB6F-930D30CCB735}">
      <dgm:prSet/>
      <dgm:spPr/>
      <dgm:t>
        <a:bodyPr/>
        <a:lstStyle/>
        <a:p>
          <a:pPr>
            <a:lnSpc>
              <a:spcPct val="100000"/>
            </a:lnSpc>
          </a:pPr>
          <a:r>
            <a:rPr lang="en-GB" dirty="0"/>
            <a:t>Have a go at sharing your screen even if it is with your work colleagues!</a:t>
          </a:r>
          <a:r>
            <a:rPr lang="en-GB" dirty="0">
              <a:latin typeface="Corbel" panose="020B0503020204020204"/>
            </a:rPr>
            <a:t> </a:t>
          </a:r>
          <a:endParaRPr lang="en-US" dirty="0"/>
        </a:p>
      </dgm:t>
    </dgm:pt>
    <dgm:pt modelId="{6ABA7906-7FAA-46E2-827F-686EC33EF566}" type="parTrans" cxnId="{C22773EB-6DDB-4586-85A6-6F5AC82E3958}">
      <dgm:prSet/>
      <dgm:spPr/>
      <dgm:t>
        <a:bodyPr/>
        <a:lstStyle/>
        <a:p>
          <a:endParaRPr lang="en-US"/>
        </a:p>
      </dgm:t>
    </dgm:pt>
    <dgm:pt modelId="{AD721AF9-4CCD-49C2-BC60-7E023131E44F}" type="sibTrans" cxnId="{C22773EB-6DDB-4586-85A6-6F5AC82E3958}">
      <dgm:prSet/>
      <dgm:spPr/>
      <dgm:t>
        <a:bodyPr/>
        <a:lstStyle/>
        <a:p>
          <a:endParaRPr lang="en-US"/>
        </a:p>
      </dgm:t>
    </dgm:pt>
    <dgm:pt modelId="{DF113C40-B02D-4DAB-9D53-837C6FD7A2E6}">
      <dgm:prSet phldr="0"/>
      <dgm:spPr/>
      <dgm:t>
        <a:bodyPr/>
        <a:lstStyle/>
        <a:p>
          <a:pPr>
            <a:lnSpc>
              <a:spcPct val="100000"/>
            </a:lnSpc>
          </a:pPr>
          <a:r>
            <a:rPr lang="en-GB" dirty="0">
              <a:latin typeface="Corbel" panose="020B0503020204020204"/>
            </a:rPr>
            <a:t>Add subject channels and subject specialsts to your class (team) (</a:t>
          </a:r>
          <a:r>
            <a:rPr lang="en-GB" dirty="0">
              <a:latin typeface="Corbel" panose="020B0503020204020204"/>
              <a:hlinkClick xmlns:r="http://schemas.openxmlformats.org/officeDocument/2006/relationships" r:id="rId4"/>
            </a:rPr>
            <a:t>link</a:t>
          </a:r>
          <a:r>
            <a:rPr lang="en-GB" dirty="0">
              <a:latin typeface="Corbel" panose="020B0503020204020204"/>
            </a:rPr>
            <a:t>)</a:t>
          </a:r>
        </a:p>
      </dgm:t>
    </dgm:pt>
    <dgm:pt modelId="{45B9B6F3-637B-4CE7-8EA6-172CDF13307E}" type="parTrans" cxnId="{D07CEE2C-9ED8-4D47-B8CF-6F3338BD2652}">
      <dgm:prSet/>
      <dgm:spPr/>
    </dgm:pt>
    <dgm:pt modelId="{3AFE1B38-3151-4BC7-940D-459025AB6DD0}" type="sibTrans" cxnId="{D07CEE2C-9ED8-4D47-B8CF-6F3338BD2652}">
      <dgm:prSet/>
      <dgm:spPr/>
    </dgm:pt>
    <dgm:pt modelId="{FD951E1D-299E-4AD2-B872-B402D9C14D16}">
      <dgm:prSet phldr="0"/>
      <dgm:spPr/>
      <dgm:t>
        <a:bodyPr/>
        <a:lstStyle/>
        <a:p>
          <a:pPr rtl="0">
            <a:lnSpc>
              <a:spcPct val="100000"/>
            </a:lnSpc>
          </a:pPr>
          <a:r>
            <a:rPr lang="en-GB" dirty="0">
              <a:latin typeface="Corbel" panose="020B0503020204020204"/>
              <a:hlinkClick xmlns:r="http://schemas.openxmlformats.org/officeDocument/2006/relationships" r:id="rId5"/>
            </a:rPr>
            <a:t>Change permissions of your lesson (link)</a:t>
          </a:r>
        </a:p>
      </dgm:t>
    </dgm:pt>
    <dgm:pt modelId="{72B7A58B-8881-423C-850B-1D76301E2434}" type="parTrans" cxnId="{A92C604A-DC69-4CDF-8835-22B9CE94CE59}">
      <dgm:prSet/>
      <dgm:spPr/>
    </dgm:pt>
    <dgm:pt modelId="{24BC8FC2-9C12-4EFD-9A04-47C89ECD01A7}" type="sibTrans" cxnId="{A92C604A-DC69-4CDF-8835-22B9CE94CE59}">
      <dgm:prSet/>
      <dgm:spPr/>
    </dgm:pt>
    <dgm:pt modelId="{AA7A3108-440D-430D-82EC-16201B3525E0}" type="pres">
      <dgm:prSet presAssocID="{7571C793-948C-40E7-A11E-95B2B05E3B83}" presName="root" presStyleCnt="0">
        <dgm:presLayoutVars>
          <dgm:dir/>
          <dgm:resizeHandles val="exact"/>
        </dgm:presLayoutVars>
      </dgm:prSet>
      <dgm:spPr/>
    </dgm:pt>
    <dgm:pt modelId="{450F3929-ADE6-4939-9627-3D0D86E515CE}" type="pres">
      <dgm:prSet presAssocID="{2BBB0157-49E0-4DAD-906D-64C15E0E7888}" presName="compNode" presStyleCnt="0"/>
      <dgm:spPr/>
    </dgm:pt>
    <dgm:pt modelId="{BBE67927-B69C-4EC2-8C58-CDA815456EA2}" type="pres">
      <dgm:prSet presAssocID="{2BBB0157-49E0-4DAD-906D-64C15E0E7888}" presName="bgRect" presStyleLbl="bgShp" presStyleIdx="0" presStyleCnt="6"/>
      <dgm:spPr/>
    </dgm:pt>
    <dgm:pt modelId="{5450906B-3B39-4855-92F6-D80D73B1EBD1}" type="pres">
      <dgm:prSet presAssocID="{2BBB0157-49E0-4DAD-906D-64C15E0E7888}" presName="iconRect" presStyleLbl="node1" presStyleIdx="0" presStyleCnt="6"/>
      <dgm:spPr>
        <a:blipFill>
          <a:blip xmlns:r="http://schemas.openxmlformats.org/officeDocument/2006/relationships"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a:blipFill>
        <a:ln>
          <a:noFill/>
        </a:ln>
      </dgm:spPr>
      <dgm:extLst>
        <a:ext uri="{E40237B7-FDA0-4F09-8148-C483321AD2D9}">
          <dgm14:cNvPr xmlns:dgm14="http://schemas.microsoft.com/office/drawing/2010/diagram" id="0" name="" descr="Team"/>
        </a:ext>
      </dgm:extLst>
    </dgm:pt>
    <dgm:pt modelId="{8690F7AC-9DF4-4995-A065-F9987E8E48AD}" type="pres">
      <dgm:prSet presAssocID="{2BBB0157-49E0-4DAD-906D-64C15E0E7888}" presName="spaceRect" presStyleCnt="0"/>
      <dgm:spPr/>
    </dgm:pt>
    <dgm:pt modelId="{BBDB86D6-FD18-4373-85DC-2FFE9474AA9C}" type="pres">
      <dgm:prSet presAssocID="{2BBB0157-49E0-4DAD-906D-64C15E0E7888}" presName="parTx" presStyleLbl="revTx" presStyleIdx="0" presStyleCnt="6">
        <dgm:presLayoutVars>
          <dgm:chMax val="0"/>
          <dgm:chPref val="0"/>
        </dgm:presLayoutVars>
      </dgm:prSet>
      <dgm:spPr/>
    </dgm:pt>
    <dgm:pt modelId="{9A8C7D7B-2EA8-4D87-915E-EFCD01F7E1AC}" type="pres">
      <dgm:prSet presAssocID="{990072DB-1D74-4302-A909-4C1D5A0D165E}" presName="sibTrans" presStyleCnt="0"/>
      <dgm:spPr/>
    </dgm:pt>
    <dgm:pt modelId="{D356E611-E8CC-448F-B912-C27E3351FDEB}" type="pres">
      <dgm:prSet presAssocID="{D787AE02-1783-4DAB-816D-A3CB90E1D447}" presName="compNode" presStyleCnt="0"/>
      <dgm:spPr/>
    </dgm:pt>
    <dgm:pt modelId="{3BB089DF-232B-442B-B8CC-E762B52F8386}" type="pres">
      <dgm:prSet presAssocID="{D787AE02-1783-4DAB-816D-A3CB90E1D447}" presName="bgRect" presStyleLbl="bgShp" presStyleIdx="1" presStyleCnt="6"/>
      <dgm:spPr/>
    </dgm:pt>
    <dgm:pt modelId="{7E216D1F-FD00-4327-85F5-6F61B39FE185}" type="pres">
      <dgm:prSet presAssocID="{D787AE02-1783-4DAB-816D-A3CB90E1D447}" presName="iconRect" presStyleLbl="node1" presStyleIdx="1" presStyleCnt="6"/>
      <dgm:spPr>
        <a:blipFill>
          <a:blip xmlns:r="http://schemas.openxmlformats.org/officeDocument/2006/relationships"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a:blipFill>
        <a:ln>
          <a:noFill/>
        </a:ln>
      </dgm:spPr>
      <dgm:extLst>
        <a:ext uri="{E40237B7-FDA0-4F09-8148-C483321AD2D9}">
          <dgm14:cNvPr xmlns:dgm14="http://schemas.microsoft.com/office/drawing/2010/diagram" id="0" name="" descr="Checkmark"/>
        </a:ext>
      </dgm:extLst>
    </dgm:pt>
    <dgm:pt modelId="{DEE65E5D-5211-4ECF-9830-AD5359BBDA5A}" type="pres">
      <dgm:prSet presAssocID="{D787AE02-1783-4DAB-816D-A3CB90E1D447}" presName="spaceRect" presStyleCnt="0"/>
      <dgm:spPr/>
    </dgm:pt>
    <dgm:pt modelId="{37B8DDEE-5AFF-4FE5-89D8-B574D252C430}" type="pres">
      <dgm:prSet presAssocID="{D787AE02-1783-4DAB-816D-A3CB90E1D447}" presName="parTx" presStyleLbl="revTx" presStyleIdx="1" presStyleCnt="6">
        <dgm:presLayoutVars>
          <dgm:chMax val="0"/>
          <dgm:chPref val="0"/>
        </dgm:presLayoutVars>
      </dgm:prSet>
      <dgm:spPr/>
    </dgm:pt>
    <dgm:pt modelId="{CF6AB9B7-B401-4514-8EEA-6D1D930494A9}" type="pres">
      <dgm:prSet presAssocID="{199242D6-28CC-4A57-BE95-42A9946D4275}" presName="sibTrans" presStyleCnt="0"/>
      <dgm:spPr/>
    </dgm:pt>
    <dgm:pt modelId="{3747345A-EE24-499F-8438-4CE4C4D5F6F1}" type="pres">
      <dgm:prSet presAssocID="{DF113C40-B02D-4DAB-9D53-837C6FD7A2E6}" presName="compNode" presStyleCnt="0"/>
      <dgm:spPr/>
    </dgm:pt>
    <dgm:pt modelId="{81AC4009-9B8B-47F4-888D-84075FA02FA6}" type="pres">
      <dgm:prSet presAssocID="{DF113C40-B02D-4DAB-9D53-837C6FD7A2E6}" presName="bgRect" presStyleLbl="bgShp" presStyleIdx="2" presStyleCnt="6"/>
      <dgm:spPr/>
    </dgm:pt>
    <dgm:pt modelId="{D0DAFAE1-7595-439A-A115-E0F6DE4BF1C8}" type="pres">
      <dgm:prSet presAssocID="{DF113C40-B02D-4DAB-9D53-837C6FD7A2E6}" presName="iconRect" presStyleLbl="node1" presStyleIdx="2" presStyleCnt="6"/>
      <dgm:spPr/>
    </dgm:pt>
    <dgm:pt modelId="{8D0D5305-1D44-4E69-A6B0-0FD4F001736E}" type="pres">
      <dgm:prSet presAssocID="{DF113C40-B02D-4DAB-9D53-837C6FD7A2E6}" presName="spaceRect" presStyleCnt="0"/>
      <dgm:spPr/>
    </dgm:pt>
    <dgm:pt modelId="{A07D714C-4621-456C-BF5D-93A05446F7F3}" type="pres">
      <dgm:prSet presAssocID="{DF113C40-B02D-4DAB-9D53-837C6FD7A2E6}" presName="parTx" presStyleLbl="revTx" presStyleIdx="2" presStyleCnt="6">
        <dgm:presLayoutVars>
          <dgm:chMax val="0"/>
          <dgm:chPref val="0"/>
        </dgm:presLayoutVars>
      </dgm:prSet>
      <dgm:spPr/>
    </dgm:pt>
    <dgm:pt modelId="{019E2019-9E00-4EFF-8AFC-7C3D9CBC0339}" type="pres">
      <dgm:prSet presAssocID="{3AFE1B38-3151-4BC7-940D-459025AB6DD0}" presName="sibTrans" presStyleCnt="0"/>
      <dgm:spPr/>
    </dgm:pt>
    <dgm:pt modelId="{A98C0655-7E87-410E-B773-A1FC7C6495A5}" type="pres">
      <dgm:prSet presAssocID="{6992A160-76CD-42ED-8FFB-7A3F6897CEBD}" presName="compNode" presStyleCnt="0"/>
      <dgm:spPr/>
    </dgm:pt>
    <dgm:pt modelId="{26617267-BDFB-49C1-9FC2-F6EE5BAC7D2C}" type="pres">
      <dgm:prSet presAssocID="{6992A160-76CD-42ED-8FFB-7A3F6897CEBD}" presName="bgRect" presStyleLbl="bgShp" presStyleIdx="3" presStyleCnt="6"/>
      <dgm:spPr/>
    </dgm:pt>
    <dgm:pt modelId="{C5A32E49-325F-4A91-ABB0-4540B698384A}" type="pres">
      <dgm:prSet presAssocID="{6992A160-76CD-42ED-8FFB-7A3F6897CEBD}" presName="iconRect" presStyleLbl="node1" presStyleIdx="3" presStyleCnt="6"/>
      <dgm:spPr>
        <a:blipFill>
          <a:blip xmlns:r="http://schemas.openxmlformats.org/officeDocument/2006/relationships"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a:blipFill>
        <a:ln>
          <a:noFill/>
        </a:ln>
      </dgm:spPr>
      <dgm:extLst>
        <a:ext uri="{E40237B7-FDA0-4F09-8148-C483321AD2D9}">
          <dgm14:cNvPr xmlns:dgm14="http://schemas.microsoft.com/office/drawing/2010/diagram" id="0" name="" descr="Daily Calendar"/>
        </a:ext>
      </dgm:extLst>
    </dgm:pt>
    <dgm:pt modelId="{698EBC2A-48D1-4ED4-8995-99DEF310B786}" type="pres">
      <dgm:prSet presAssocID="{6992A160-76CD-42ED-8FFB-7A3F6897CEBD}" presName="spaceRect" presStyleCnt="0"/>
      <dgm:spPr/>
    </dgm:pt>
    <dgm:pt modelId="{83A698D7-F0D2-4D01-90C0-5B73BAEEEE0B}" type="pres">
      <dgm:prSet presAssocID="{6992A160-76CD-42ED-8FFB-7A3F6897CEBD}" presName="parTx" presStyleLbl="revTx" presStyleIdx="3" presStyleCnt="6">
        <dgm:presLayoutVars>
          <dgm:chMax val="0"/>
          <dgm:chPref val="0"/>
        </dgm:presLayoutVars>
      </dgm:prSet>
      <dgm:spPr/>
    </dgm:pt>
    <dgm:pt modelId="{DD100E41-B138-420D-9A06-CE367D890BE1}" type="pres">
      <dgm:prSet presAssocID="{77848D63-A6A9-40BB-A71A-5964BF4C3493}" presName="sibTrans" presStyleCnt="0"/>
      <dgm:spPr/>
    </dgm:pt>
    <dgm:pt modelId="{38489A01-B2EB-467A-A89A-FAE94A624F26}" type="pres">
      <dgm:prSet presAssocID="{FD951E1D-299E-4AD2-B872-B402D9C14D16}" presName="compNode" presStyleCnt="0"/>
      <dgm:spPr/>
    </dgm:pt>
    <dgm:pt modelId="{2BC7F036-8933-4578-AFC5-C580E7B2F63D}" type="pres">
      <dgm:prSet presAssocID="{FD951E1D-299E-4AD2-B872-B402D9C14D16}" presName="bgRect" presStyleLbl="bgShp" presStyleIdx="4" presStyleCnt="6"/>
      <dgm:spPr/>
    </dgm:pt>
    <dgm:pt modelId="{51A22678-1060-4660-A482-59936502DC78}" type="pres">
      <dgm:prSet presAssocID="{FD951E1D-299E-4AD2-B872-B402D9C14D16}" presName="iconRect" presStyleLbl="node1" presStyleIdx="4" presStyleCnt="6"/>
      <dgm:spPr/>
    </dgm:pt>
    <dgm:pt modelId="{24B4ED4E-32D1-4B34-8886-CD390189B324}" type="pres">
      <dgm:prSet presAssocID="{FD951E1D-299E-4AD2-B872-B402D9C14D16}" presName="spaceRect" presStyleCnt="0"/>
      <dgm:spPr/>
    </dgm:pt>
    <dgm:pt modelId="{654AEDE3-32CF-46A1-9195-AC0C8DE16425}" type="pres">
      <dgm:prSet presAssocID="{FD951E1D-299E-4AD2-B872-B402D9C14D16}" presName="parTx" presStyleLbl="revTx" presStyleIdx="4" presStyleCnt="6">
        <dgm:presLayoutVars>
          <dgm:chMax val="0"/>
          <dgm:chPref val="0"/>
        </dgm:presLayoutVars>
      </dgm:prSet>
      <dgm:spPr/>
    </dgm:pt>
    <dgm:pt modelId="{2A1D0892-3238-4287-80F8-F24DC883F160}" type="pres">
      <dgm:prSet presAssocID="{24BC8FC2-9C12-4EFD-9A04-47C89ECD01A7}" presName="sibTrans" presStyleCnt="0"/>
      <dgm:spPr/>
    </dgm:pt>
    <dgm:pt modelId="{1A4F2438-97C3-4734-AA9A-5B19AAA63BD7}" type="pres">
      <dgm:prSet presAssocID="{E5A5FBD9-B6AA-438D-BB6F-930D30CCB735}" presName="compNode" presStyleCnt="0"/>
      <dgm:spPr/>
    </dgm:pt>
    <dgm:pt modelId="{F2485565-6BFD-480C-9835-511F9D6C3C54}" type="pres">
      <dgm:prSet presAssocID="{E5A5FBD9-B6AA-438D-BB6F-930D30CCB735}" presName="bgRect" presStyleLbl="bgShp" presStyleIdx="5" presStyleCnt="6"/>
      <dgm:spPr/>
    </dgm:pt>
    <dgm:pt modelId="{B8229F3A-FE8D-4633-9481-ECBF924F13B4}" type="pres">
      <dgm:prSet presAssocID="{E5A5FBD9-B6AA-438D-BB6F-930D30CCB735}" presName="iconRect" presStyleLbl="node1" presStyleIdx="5" presStyleCnt="6"/>
      <dgm:spPr>
        <a:blipFill>
          <a:blip xmlns:r="http://schemas.openxmlformats.org/officeDocument/2006/relationships" r:embed="rId12">
            <a:extLst>
              <a:ext uri="{28A0092B-C50C-407E-A947-70E740481C1C}">
                <a14:useLocalDpi xmlns:a14="http://schemas.microsoft.com/office/drawing/2010/main" val="0"/>
              </a:ext>
              <a:ext uri="{96DAC541-7B7A-43D3-8B79-37D633B846F1}">
                <asvg:svgBlip xmlns:asvg="http://schemas.microsoft.com/office/drawing/2016/SVG/main" r:embed="rId13"/>
              </a:ext>
            </a:extLst>
          </a:blip>
          <a:stretch>
            <a:fillRect/>
          </a:stretch>
        </a:blipFill>
        <a:ln>
          <a:noFill/>
        </a:ln>
      </dgm:spPr>
      <dgm:extLst>
        <a:ext uri="{E40237B7-FDA0-4F09-8148-C483321AD2D9}">
          <dgm14:cNvPr xmlns:dgm14="http://schemas.microsoft.com/office/drawing/2010/diagram" id="0" name="" descr="Share With Person"/>
        </a:ext>
      </dgm:extLst>
    </dgm:pt>
    <dgm:pt modelId="{0C27BD86-A80C-48AB-A49B-F879E4805997}" type="pres">
      <dgm:prSet presAssocID="{E5A5FBD9-B6AA-438D-BB6F-930D30CCB735}" presName="spaceRect" presStyleCnt="0"/>
      <dgm:spPr/>
    </dgm:pt>
    <dgm:pt modelId="{EC0C7D8F-9E2D-4B9F-A470-1C36F1FBFF51}" type="pres">
      <dgm:prSet presAssocID="{E5A5FBD9-B6AA-438D-BB6F-930D30CCB735}" presName="parTx" presStyleLbl="revTx" presStyleIdx="5" presStyleCnt="6">
        <dgm:presLayoutVars>
          <dgm:chMax val="0"/>
          <dgm:chPref val="0"/>
        </dgm:presLayoutVars>
      </dgm:prSet>
      <dgm:spPr/>
    </dgm:pt>
  </dgm:ptLst>
  <dgm:cxnLst>
    <dgm:cxn modelId="{6A0BDC0B-DDB3-49F5-A63D-7B6EEE02BBF8}" srcId="{7571C793-948C-40E7-A11E-95B2B05E3B83}" destId="{2BBB0157-49E0-4DAD-906D-64C15E0E7888}" srcOrd="0" destOrd="0" parTransId="{A5903D67-08E7-4E61-A87E-D95733D87484}" sibTransId="{990072DB-1D74-4302-A909-4C1D5A0D165E}"/>
    <dgm:cxn modelId="{D07CEE2C-9ED8-4D47-B8CF-6F3338BD2652}" srcId="{7571C793-948C-40E7-A11E-95B2B05E3B83}" destId="{DF113C40-B02D-4DAB-9D53-837C6FD7A2E6}" srcOrd="2" destOrd="0" parTransId="{45B9B6F3-637B-4CE7-8EA6-172CDF13307E}" sibTransId="{3AFE1B38-3151-4BC7-940D-459025AB6DD0}"/>
    <dgm:cxn modelId="{53714538-24F8-40C7-B9B9-D68EC72BF6DD}" type="presOf" srcId="{7571C793-948C-40E7-A11E-95B2B05E3B83}" destId="{AA7A3108-440D-430D-82EC-16201B3525E0}" srcOrd="0" destOrd="0" presId="urn:microsoft.com/office/officeart/2018/2/layout/IconVerticalSolidList"/>
    <dgm:cxn modelId="{C0D1623A-57EE-4CCB-A23A-E01DDC52A104}" type="presOf" srcId="{E5A5FBD9-B6AA-438D-BB6F-930D30CCB735}" destId="{EC0C7D8F-9E2D-4B9F-A470-1C36F1FBFF51}" srcOrd="0" destOrd="0" presId="urn:microsoft.com/office/officeart/2018/2/layout/IconVerticalSolidList"/>
    <dgm:cxn modelId="{A92C604A-DC69-4CDF-8835-22B9CE94CE59}" srcId="{7571C793-948C-40E7-A11E-95B2B05E3B83}" destId="{FD951E1D-299E-4AD2-B872-B402D9C14D16}" srcOrd="4" destOrd="0" parTransId="{72B7A58B-8881-423C-850B-1D76301E2434}" sibTransId="{24BC8FC2-9C12-4EFD-9A04-47C89ECD01A7}"/>
    <dgm:cxn modelId="{7032166E-3B83-4C5A-8A19-29F8379AD42C}" type="presOf" srcId="{2BBB0157-49E0-4DAD-906D-64C15E0E7888}" destId="{BBDB86D6-FD18-4373-85DC-2FFE9474AA9C}" srcOrd="0" destOrd="0" presId="urn:microsoft.com/office/officeart/2018/2/layout/IconVerticalSolidList"/>
    <dgm:cxn modelId="{972B0C52-C719-4A9F-AA23-54A9F6CCE256}" srcId="{7571C793-948C-40E7-A11E-95B2B05E3B83}" destId="{D787AE02-1783-4DAB-816D-A3CB90E1D447}" srcOrd="1" destOrd="0" parTransId="{1EBDB105-6645-43E6-95F0-72E1BD2AA434}" sibTransId="{199242D6-28CC-4A57-BE95-42A9946D4275}"/>
    <dgm:cxn modelId="{201BBB53-2BB0-4CEF-AFBC-0D47E46EBF9C}" srcId="{7571C793-948C-40E7-A11E-95B2B05E3B83}" destId="{6992A160-76CD-42ED-8FFB-7A3F6897CEBD}" srcOrd="3" destOrd="0" parTransId="{0668C47E-140E-455D-BA5B-2352AE0A834A}" sibTransId="{77848D63-A6A9-40BB-A71A-5964BF4C3493}"/>
    <dgm:cxn modelId="{D6495784-B0F8-4E04-A4FA-B67EB9967394}" type="presOf" srcId="{FD951E1D-299E-4AD2-B872-B402D9C14D16}" destId="{654AEDE3-32CF-46A1-9195-AC0C8DE16425}" srcOrd="0" destOrd="0" presId="urn:microsoft.com/office/officeart/2018/2/layout/IconVerticalSolidList"/>
    <dgm:cxn modelId="{394B699F-2CF1-461B-943E-A30DE1BB964B}" type="presOf" srcId="{D787AE02-1783-4DAB-816D-A3CB90E1D447}" destId="{37B8DDEE-5AFF-4FE5-89D8-B574D252C430}" srcOrd="0" destOrd="0" presId="urn:microsoft.com/office/officeart/2018/2/layout/IconVerticalSolidList"/>
    <dgm:cxn modelId="{C8F334A1-D806-4661-BDB9-BB1CCD8DDD05}" type="presOf" srcId="{DF113C40-B02D-4DAB-9D53-837C6FD7A2E6}" destId="{A07D714C-4621-456C-BF5D-93A05446F7F3}" srcOrd="0" destOrd="0" presId="urn:microsoft.com/office/officeart/2018/2/layout/IconVerticalSolidList"/>
    <dgm:cxn modelId="{3B9B49E3-416F-44F7-A2DD-3D46287D8E1B}" type="presOf" srcId="{6992A160-76CD-42ED-8FFB-7A3F6897CEBD}" destId="{83A698D7-F0D2-4D01-90C0-5B73BAEEEE0B}" srcOrd="0" destOrd="0" presId="urn:microsoft.com/office/officeart/2018/2/layout/IconVerticalSolidList"/>
    <dgm:cxn modelId="{C22773EB-6DDB-4586-85A6-6F5AC82E3958}" srcId="{7571C793-948C-40E7-A11E-95B2B05E3B83}" destId="{E5A5FBD9-B6AA-438D-BB6F-930D30CCB735}" srcOrd="5" destOrd="0" parTransId="{6ABA7906-7FAA-46E2-827F-686EC33EF566}" sibTransId="{AD721AF9-4CCD-49C2-BC60-7E023131E44F}"/>
    <dgm:cxn modelId="{73A7B32D-F686-4F31-A8AB-1921487BAA17}" type="presParOf" srcId="{AA7A3108-440D-430D-82EC-16201B3525E0}" destId="{450F3929-ADE6-4939-9627-3D0D86E515CE}" srcOrd="0" destOrd="0" presId="urn:microsoft.com/office/officeart/2018/2/layout/IconVerticalSolidList"/>
    <dgm:cxn modelId="{5B0D47C3-696C-43AD-B56D-C5094EB8312D}" type="presParOf" srcId="{450F3929-ADE6-4939-9627-3D0D86E515CE}" destId="{BBE67927-B69C-4EC2-8C58-CDA815456EA2}" srcOrd="0" destOrd="0" presId="urn:microsoft.com/office/officeart/2018/2/layout/IconVerticalSolidList"/>
    <dgm:cxn modelId="{C4B98076-C704-4AAF-9D43-32645C2F900A}" type="presParOf" srcId="{450F3929-ADE6-4939-9627-3D0D86E515CE}" destId="{5450906B-3B39-4855-92F6-D80D73B1EBD1}" srcOrd="1" destOrd="0" presId="urn:microsoft.com/office/officeart/2018/2/layout/IconVerticalSolidList"/>
    <dgm:cxn modelId="{73072DE5-3D06-423D-B937-0A038569B7A8}" type="presParOf" srcId="{450F3929-ADE6-4939-9627-3D0D86E515CE}" destId="{8690F7AC-9DF4-4995-A065-F9987E8E48AD}" srcOrd="2" destOrd="0" presId="urn:microsoft.com/office/officeart/2018/2/layout/IconVerticalSolidList"/>
    <dgm:cxn modelId="{36FD119B-9D8C-4A73-8627-BF14EC3B0121}" type="presParOf" srcId="{450F3929-ADE6-4939-9627-3D0D86E515CE}" destId="{BBDB86D6-FD18-4373-85DC-2FFE9474AA9C}" srcOrd="3" destOrd="0" presId="urn:microsoft.com/office/officeart/2018/2/layout/IconVerticalSolidList"/>
    <dgm:cxn modelId="{69BA697D-CC0D-46F3-9351-FC7CF1391F2C}" type="presParOf" srcId="{AA7A3108-440D-430D-82EC-16201B3525E0}" destId="{9A8C7D7B-2EA8-4D87-915E-EFCD01F7E1AC}" srcOrd="1" destOrd="0" presId="urn:microsoft.com/office/officeart/2018/2/layout/IconVerticalSolidList"/>
    <dgm:cxn modelId="{5AF3EB0D-796E-4C21-9E17-6299E0F2E4E4}" type="presParOf" srcId="{AA7A3108-440D-430D-82EC-16201B3525E0}" destId="{D356E611-E8CC-448F-B912-C27E3351FDEB}" srcOrd="2" destOrd="0" presId="urn:microsoft.com/office/officeart/2018/2/layout/IconVerticalSolidList"/>
    <dgm:cxn modelId="{6920DF9D-D717-4F01-8FA5-17C56D66B3DA}" type="presParOf" srcId="{D356E611-E8CC-448F-B912-C27E3351FDEB}" destId="{3BB089DF-232B-442B-B8CC-E762B52F8386}" srcOrd="0" destOrd="0" presId="urn:microsoft.com/office/officeart/2018/2/layout/IconVerticalSolidList"/>
    <dgm:cxn modelId="{5332BB68-6F3D-43C9-86CC-630C1927AFA8}" type="presParOf" srcId="{D356E611-E8CC-448F-B912-C27E3351FDEB}" destId="{7E216D1F-FD00-4327-85F5-6F61B39FE185}" srcOrd="1" destOrd="0" presId="urn:microsoft.com/office/officeart/2018/2/layout/IconVerticalSolidList"/>
    <dgm:cxn modelId="{25F186D1-137B-422F-9CB6-533659589A16}" type="presParOf" srcId="{D356E611-E8CC-448F-B912-C27E3351FDEB}" destId="{DEE65E5D-5211-4ECF-9830-AD5359BBDA5A}" srcOrd="2" destOrd="0" presId="urn:microsoft.com/office/officeart/2018/2/layout/IconVerticalSolidList"/>
    <dgm:cxn modelId="{A4DDF2D2-FBA6-4657-849D-DBBA39BD869D}" type="presParOf" srcId="{D356E611-E8CC-448F-B912-C27E3351FDEB}" destId="{37B8DDEE-5AFF-4FE5-89D8-B574D252C430}" srcOrd="3" destOrd="0" presId="urn:microsoft.com/office/officeart/2018/2/layout/IconVerticalSolidList"/>
    <dgm:cxn modelId="{21326829-761F-4EE4-BFA3-C060B48542B6}" type="presParOf" srcId="{AA7A3108-440D-430D-82EC-16201B3525E0}" destId="{CF6AB9B7-B401-4514-8EEA-6D1D930494A9}" srcOrd="3" destOrd="0" presId="urn:microsoft.com/office/officeart/2018/2/layout/IconVerticalSolidList"/>
    <dgm:cxn modelId="{E7578026-00E6-4C35-8506-5744D043F9CA}" type="presParOf" srcId="{AA7A3108-440D-430D-82EC-16201B3525E0}" destId="{3747345A-EE24-499F-8438-4CE4C4D5F6F1}" srcOrd="4" destOrd="0" presId="urn:microsoft.com/office/officeart/2018/2/layout/IconVerticalSolidList"/>
    <dgm:cxn modelId="{383DA6D4-A5AE-4BE9-A168-0A892EC248A8}" type="presParOf" srcId="{3747345A-EE24-499F-8438-4CE4C4D5F6F1}" destId="{81AC4009-9B8B-47F4-888D-84075FA02FA6}" srcOrd="0" destOrd="0" presId="urn:microsoft.com/office/officeart/2018/2/layout/IconVerticalSolidList"/>
    <dgm:cxn modelId="{C30F1500-13B1-4FB9-A4FF-20B8033D18F6}" type="presParOf" srcId="{3747345A-EE24-499F-8438-4CE4C4D5F6F1}" destId="{D0DAFAE1-7595-439A-A115-E0F6DE4BF1C8}" srcOrd="1" destOrd="0" presId="urn:microsoft.com/office/officeart/2018/2/layout/IconVerticalSolidList"/>
    <dgm:cxn modelId="{1BDC3256-E16B-4E22-A487-94BE161DDC52}" type="presParOf" srcId="{3747345A-EE24-499F-8438-4CE4C4D5F6F1}" destId="{8D0D5305-1D44-4E69-A6B0-0FD4F001736E}" srcOrd="2" destOrd="0" presId="urn:microsoft.com/office/officeart/2018/2/layout/IconVerticalSolidList"/>
    <dgm:cxn modelId="{65139884-B201-43BE-BCFD-B58DA6735464}" type="presParOf" srcId="{3747345A-EE24-499F-8438-4CE4C4D5F6F1}" destId="{A07D714C-4621-456C-BF5D-93A05446F7F3}" srcOrd="3" destOrd="0" presId="urn:microsoft.com/office/officeart/2018/2/layout/IconVerticalSolidList"/>
    <dgm:cxn modelId="{A377DAF7-3993-427D-9F9E-30539112D043}" type="presParOf" srcId="{AA7A3108-440D-430D-82EC-16201B3525E0}" destId="{019E2019-9E00-4EFF-8AFC-7C3D9CBC0339}" srcOrd="5" destOrd="0" presId="urn:microsoft.com/office/officeart/2018/2/layout/IconVerticalSolidList"/>
    <dgm:cxn modelId="{E9E6F8A8-E9FA-4431-821B-B7C71B32F67D}" type="presParOf" srcId="{AA7A3108-440D-430D-82EC-16201B3525E0}" destId="{A98C0655-7E87-410E-B773-A1FC7C6495A5}" srcOrd="6" destOrd="0" presId="urn:microsoft.com/office/officeart/2018/2/layout/IconVerticalSolidList"/>
    <dgm:cxn modelId="{931B08C7-BBFB-449D-B4F4-1EE08C73DF11}" type="presParOf" srcId="{A98C0655-7E87-410E-B773-A1FC7C6495A5}" destId="{26617267-BDFB-49C1-9FC2-F6EE5BAC7D2C}" srcOrd="0" destOrd="0" presId="urn:microsoft.com/office/officeart/2018/2/layout/IconVerticalSolidList"/>
    <dgm:cxn modelId="{80DA14CD-93FD-4A73-A7F6-4028710773D7}" type="presParOf" srcId="{A98C0655-7E87-410E-B773-A1FC7C6495A5}" destId="{C5A32E49-325F-4A91-ABB0-4540B698384A}" srcOrd="1" destOrd="0" presId="urn:microsoft.com/office/officeart/2018/2/layout/IconVerticalSolidList"/>
    <dgm:cxn modelId="{772E9C41-FAEF-41E7-9F25-79BF68254BD6}" type="presParOf" srcId="{A98C0655-7E87-410E-B773-A1FC7C6495A5}" destId="{698EBC2A-48D1-4ED4-8995-99DEF310B786}" srcOrd="2" destOrd="0" presId="urn:microsoft.com/office/officeart/2018/2/layout/IconVerticalSolidList"/>
    <dgm:cxn modelId="{E2CF5273-BC97-48C4-B44E-CD7D5B25D5C5}" type="presParOf" srcId="{A98C0655-7E87-410E-B773-A1FC7C6495A5}" destId="{83A698D7-F0D2-4D01-90C0-5B73BAEEEE0B}" srcOrd="3" destOrd="0" presId="urn:microsoft.com/office/officeart/2018/2/layout/IconVerticalSolidList"/>
    <dgm:cxn modelId="{0827FAFB-D8C2-4074-BB26-4BC28533AFC3}" type="presParOf" srcId="{AA7A3108-440D-430D-82EC-16201B3525E0}" destId="{DD100E41-B138-420D-9A06-CE367D890BE1}" srcOrd="7" destOrd="0" presId="urn:microsoft.com/office/officeart/2018/2/layout/IconVerticalSolidList"/>
    <dgm:cxn modelId="{42DB658D-F80E-44A4-A9A3-61B844112823}" type="presParOf" srcId="{AA7A3108-440D-430D-82EC-16201B3525E0}" destId="{38489A01-B2EB-467A-A89A-FAE94A624F26}" srcOrd="8" destOrd="0" presId="urn:microsoft.com/office/officeart/2018/2/layout/IconVerticalSolidList"/>
    <dgm:cxn modelId="{26F123D0-7472-4AF7-90DE-A81CC30116CB}" type="presParOf" srcId="{38489A01-B2EB-467A-A89A-FAE94A624F26}" destId="{2BC7F036-8933-4578-AFC5-C580E7B2F63D}" srcOrd="0" destOrd="0" presId="urn:microsoft.com/office/officeart/2018/2/layout/IconVerticalSolidList"/>
    <dgm:cxn modelId="{AFC55B7F-F421-40D8-AA08-207C5864DE56}" type="presParOf" srcId="{38489A01-B2EB-467A-A89A-FAE94A624F26}" destId="{51A22678-1060-4660-A482-59936502DC78}" srcOrd="1" destOrd="0" presId="urn:microsoft.com/office/officeart/2018/2/layout/IconVerticalSolidList"/>
    <dgm:cxn modelId="{56F457FB-3A66-4B7D-B1EE-D4D32AD87790}" type="presParOf" srcId="{38489A01-B2EB-467A-A89A-FAE94A624F26}" destId="{24B4ED4E-32D1-4B34-8886-CD390189B324}" srcOrd="2" destOrd="0" presId="urn:microsoft.com/office/officeart/2018/2/layout/IconVerticalSolidList"/>
    <dgm:cxn modelId="{D11BF569-8BDC-44B5-B4B8-D1D472108087}" type="presParOf" srcId="{38489A01-B2EB-467A-A89A-FAE94A624F26}" destId="{654AEDE3-32CF-46A1-9195-AC0C8DE16425}" srcOrd="3" destOrd="0" presId="urn:microsoft.com/office/officeart/2018/2/layout/IconVerticalSolidList"/>
    <dgm:cxn modelId="{77FEE7D2-B781-4485-83C8-466FDDF0700B}" type="presParOf" srcId="{AA7A3108-440D-430D-82EC-16201B3525E0}" destId="{2A1D0892-3238-4287-80F8-F24DC883F160}" srcOrd="9" destOrd="0" presId="urn:microsoft.com/office/officeart/2018/2/layout/IconVerticalSolidList"/>
    <dgm:cxn modelId="{E775CA49-1A5C-45DD-B19F-36D0A943D450}" type="presParOf" srcId="{AA7A3108-440D-430D-82EC-16201B3525E0}" destId="{1A4F2438-97C3-4734-AA9A-5B19AAA63BD7}" srcOrd="10" destOrd="0" presId="urn:microsoft.com/office/officeart/2018/2/layout/IconVerticalSolidList"/>
    <dgm:cxn modelId="{2125EE34-0F73-4B0B-ACA4-013F60329871}" type="presParOf" srcId="{1A4F2438-97C3-4734-AA9A-5B19AAA63BD7}" destId="{F2485565-6BFD-480C-9835-511F9D6C3C54}" srcOrd="0" destOrd="0" presId="urn:microsoft.com/office/officeart/2018/2/layout/IconVerticalSolidList"/>
    <dgm:cxn modelId="{8D596055-BF07-4336-B5AF-2FF8784CC23F}" type="presParOf" srcId="{1A4F2438-97C3-4734-AA9A-5B19AAA63BD7}" destId="{B8229F3A-FE8D-4633-9481-ECBF924F13B4}" srcOrd="1" destOrd="0" presId="urn:microsoft.com/office/officeart/2018/2/layout/IconVerticalSolidList"/>
    <dgm:cxn modelId="{3970F532-800F-46FF-9F93-CFFC16757C7D}" type="presParOf" srcId="{1A4F2438-97C3-4734-AA9A-5B19AAA63BD7}" destId="{0C27BD86-A80C-48AB-A49B-F879E4805997}" srcOrd="2" destOrd="0" presId="urn:microsoft.com/office/officeart/2018/2/layout/IconVerticalSolidList"/>
    <dgm:cxn modelId="{0D5E0A20-534B-4368-BF8E-97A00A69055D}" type="presParOf" srcId="{1A4F2438-97C3-4734-AA9A-5B19AAA63BD7}" destId="{EC0C7D8F-9E2D-4B9F-A470-1C36F1FBFF51}"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BDF8104-1F4E-4093-A193-AA246B4DA74D}">
      <dsp:nvSpPr>
        <dsp:cNvPr id="0" name=""/>
        <dsp:cNvSpPr/>
      </dsp:nvSpPr>
      <dsp:spPr>
        <a:xfrm>
          <a:off x="654555" y="528305"/>
          <a:ext cx="1250190" cy="1250190"/>
        </a:xfrm>
        <a:prstGeom prst="ellipse">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08E21807-A7F8-4EB2-850A-A06D4CD4C7B2}">
      <dsp:nvSpPr>
        <dsp:cNvPr id="0" name=""/>
        <dsp:cNvSpPr/>
      </dsp:nvSpPr>
      <dsp:spPr>
        <a:xfrm>
          <a:off x="920989" y="794739"/>
          <a:ext cx="717322" cy="717322"/>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1F1E5074-8C97-4ED2-A5C8-C0F102973C62}">
      <dsp:nvSpPr>
        <dsp:cNvPr id="0" name=""/>
        <dsp:cNvSpPr/>
      </dsp:nvSpPr>
      <dsp:spPr>
        <a:xfrm>
          <a:off x="254904" y="2167899"/>
          <a:ext cx="2049492"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755650">
            <a:lnSpc>
              <a:spcPct val="90000"/>
            </a:lnSpc>
            <a:spcBef>
              <a:spcPct val="0"/>
            </a:spcBef>
            <a:spcAft>
              <a:spcPct val="35000"/>
            </a:spcAft>
            <a:buNone/>
            <a:defRPr cap="all"/>
          </a:pPr>
          <a:r>
            <a:rPr lang="en-GB" sz="1700" kern="1200"/>
            <a:t>Overview – the functionality</a:t>
          </a:r>
          <a:endParaRPr lang="en-US" sz="1700" kern="1200"/>
        </a:p>
      </dsp:txBody>
      <dsp:txXfrm>
        <a:off x="254904" y="2167899"/>
        <a:ext cx="2049492" cy="720000"/>
      </dsp:txXfrm>
    </dsp:sp>
    <dsp:sp modelId="{E24FD7EF-B4C8-4450-B571-E643024E9117}">
      <dsp:nvSpPr>
        <dsp:cNvPr id="0" name=""/>
        <dsp:cNvSpPr/>
      </dsp:nvSpPr>
      <dsp:spPr>
        <a:xfrm>
          <a:off x="3062709" y="528305"/>
          <a:ext cx="1250190" cy="1250190"/>
        </a:xfrm>
        <a:prstGeom prst="ellipse">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9960045-27A6-4BB0-9FD4-92296E496629}">
      <dsp:nvSpPr>
        <dsp:cNvPr id="0" name=""/>
        <dsp:cNvSpPr/>
      </dsp:nvSpPr>
      <dsp:spPr>
        <a:xfrm>
          <a:off x="3329143" y="794739"/>
          <a:ext cx="717322" cy="717322"/>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850429E4-BBA4-492D-B3EE-F4682EC1EB63}">
      <dsp:nvSpPr>
        <dsp:cNvPr id="0" name=""/>
        <dsp:cNvSpPr/>
      </dsp:nvSpPr>
      <dsp:spPr>
        <a:xfrm>
          <a:off x="2663058" y="2167899"/>
          <a:ext cx="2049492"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755650">
            <a:lnSpc>
              <a:spcPct val="90000"/>
            </a:lnSpc>
            <a:spcBef>
              <a:spcPct val="0"/>
            </a:spcBef>
            <a:spcAft>
              <a:spcPct val="35000"/>
            </a:spcAft>
            <a:buNone/>
            <a:defRPr cap="all"/>
          </a:pPr>
          <a:r>
            <a:rPr lang="en-GB" sz="1700" kern="1200"/>
            <a:t>What you will see when you turn on your PC</a:t>
          </a:r>
          <a:endParaRPr lang="en-US" sz="1700" kern="1200"/>
        </a:p>
      </dsp:txBody>
      <dsp:txXfrm>
        <a:off x="2663058" y="2167899"/>
        <a:ext cx="2049492" cy="720000"/>
      </dsp:txXfrm>
    </dsp:sp>
    <dsp:sp modelId="{9D15EEF9-7009-4328-9F1A-6014711CDA6D}">
      <dsp:nvSpPr>
        <dsp:cNvPr id="0" name=""/>
        <dsp:cNvSpPr/>
      </dsp:nvSpPr>
      <dsp:spPr>
        <a:xfrm>
          <a:off x="5470863" y="528305"/>
          <a:ext cx="1250190" cy="1250190"/>
        </a:xfrm>
        <a:prstGeom prst="ellipse">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8C15CBB-54B3-4D41-8A98-4F2466A4A34E}">
      <dsp:nvSpPr>
        <dsp:cNvPr id="0" name=""/>
        <dsp:cNvSpPr/>
      </dsp:nvSpPr>
      <dsp:spPr>
        <a:xfrm>
          <a:off x="5737297" y="794739"/>
          <a:ext cx="717322" cy="717322"/>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93F320E2-31F8-469B-A053-9C12AA2AB9AC}">
      <dsp:nvSpPr>
        <dsp:cNvPr id="0" name=""/>
        <dsp:cNvSpPr/>
      </dsp:nvSpPr>
      <dsp:spPr>
        <a:xfrm>
          <a:off x="5071212" y="2167899"/>
          <a:ext cx="2049492"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755650">
            <a:lnSpc>
              <a:spcPct val="90000"/>
            </a:lnSpc>
            <a:spcBef>
              <a:spcPct val="0"/>
            </a:spcBef>
            <a:spcAft>
              <a:spcPct val="35000"/>
            </a:spcAft>
            <a:buNone/>
            <a:defRPr cap="all"/>
          </a:pPr>
          <a:r>
            <a:rPr lang="en-GB" sz="1700" kern="1200"/>
            <a:t>How we can use teams for Teaching</a:t>
          </a:r>
          <a:endParaRPr lang="en-US" sz="1700" kern="1200"/>
        </a:p>
      </dsp:txBody>
      <dsp:txXfrm>
        <a:off x="5071212" y="2167899"/>
        <a:ext cx="2049492" cy="720000"/>
      </dsp:txXfrm>
    </dsp:sp>
    <dsp:sp modelId="{0D4F7A6B-E5DF-4440-A5BE-661AAA0D8329}">
      <dsp:nvSpPr>
        <dsp:cNvPr id="0" name=""/>
        <dsp:cNvSpPr/>
      </dsp:nvSpPr>
      <dsp:spPr>
        <a:xfrm>
          <a:off x="7879016" y="528305"/>
          <a:ext cx="1250190" cy="1250190"/>
        </a:xfrm>
        <a:prstGeom prst="ellipse">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22AAC5F-8FE9-4AEF-A1D3-B91B74401CF8}">
      <dsp:nvSpPr>
        <dsp:cNvPr id="0" name=""/>
        <dsp:cNvSpPr/>
      </dsp:nvSpPr>
      <dsp:spPr>
        <a:xfrm>
          <a:off x="8145450" y="794739"/>
          <a:ext cx="717322" cy="717322"/>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B86992FE-D4E2-4EEF-9905-2AC1F9AF9AB2}">
      <dsp:nvSpPr>
        <dsp:cNvPr id="0" name=""/>
        <dsp:cNvSpPr/>
      </dsp:nvSpPr>
      <dsp:spPr>
        <a:xfrm>
          <a:off x="7479365" y="2167899"/>
          <a:ext cx="2049492"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755650">
            <a:lnSpc>
              <a:spcPct val="90000"/>
            </a:lnSpc>
            <a:spcBef>
              <a:spcPct val="0"/>
            </a:spcBef>
            <a:spcAft>
              <a:spcPct val="35000"/>
            </a:spcAft>
            <a:buNone/>
            <a:defRPr cap="all"/>
          </a:pPr>
          <a:r>
            <a:rPr lang="en-GB" sz="1700" kern="1200"/>
            <a:t>How to set up your lessons</a:t>
          </a:r>
          <a:endParaRPr lang="en-US" sz="1700" kern="1200"/>
        </a:p>
      </dsp:txBody>
      <dsp:txXfrm>
        <a:off x="7479365" y="2167899"/>
        <a:ext cx="2049492" cy="72000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D4DC45A-1304-4E2C-9578-AA8493B85FD8}">
      <dsp:nvSpPr>
        <dsp:cNvPr id="0" name=""/>
        <dsp:cNvSpPr/>
      </dsp:nvSpPr>
      <dsp:spPr>
        <a:xfrm>
          <a:off x="1194" y="155891"/>
          <a:ext cx="4192017" cy="2661931"/>
        </a:xfrm>
        <a:prstGeom prst="roundRect">
          <a:avLst>
            <a:gd name="adj" fmla="val 10000"/>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DE417C7-4B52-47AE-8689-A29123EC4F3D}">
      <dsp:nvSpPr>
        <dsp:cNvPr id="0" name=""/>
        <dsp:cNvSpPr/>
      </dsp:nvSpPr>
      <dsp:spPr>
        <a:xfrm>
          <a:off x="466974" y="598382"/>
          <a:ext cx="4192017" cy="2661931"/>
        </a:xfrm>
        <a:prstGeom prst="roundRect">
          <a:avLst>
            <a:gd name="adj" fmla="val 10000"/>
          </a:avLst>
        </a:prstGeom>
        <a:solidFill>
          <a:schemeClr val="lt2">
            <a:alpha val="90000"/>
            <a:hueOff val="0"/>
            <a:satOff val="0"/>
            <a:lumOff val="0"/>
            <a:alphaOff val="0"/>
          </a:schemeClr>
        </a:solidFill>
        <a:ln w="127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2870" tIns="102870" rIns="102870" bIns="102870" numCol="1" spcCol="1270" anchor="ctr" anchorCtr="0">
          <a:noAutofit/>
        </a:bodyPr>
        <a:lstStyle/>
        <a:p>
          <a:pPr marL="0" lvl="0" indent="0" algn="ctr" defTabSz="1200150">
            <a:lnSpc>
              <a:spcPct val="90000"/>
            </a:lnSpc>
            <a:spcBef>
              <a:spcPct val="0"/>
            </a:spcBef>
            <a:spcAft>
              <a:spcPct val="35000"/>
            </a:spcAft>
            <a:buNone/>
          </a:pPr>
          <a:r>
            <a:rPr lang="en-GB" sz="2700" kern="1200"/>
            <a:t>You will be the owner of your Team and the first thing you will need to do is Activate the Team.  Once this is done the pupils will be able to see the Team.</a:t>
          </a:r>
          <a:endParaRPr lang="en-US" sz="2700" kern="1200"/>
        </a:p>
      </dsp:txBody>
      <dsp:txXfrm>
        <a:off x="544939" y="676347"/>
        <a:ext cx="4036087" cy="2506001"/>
      </dsp:txXfrm>
    </dsp:sp>
    <dsp:sp modelId="{187B45BD-80DF-428D-B335-757D2CE3C75D}">
      <dsp:nvSpPr>
        <dsp:cNvPr id="0" name=""/>
        <dsp:cNvSpPr/>
      </dsp:nvSpPr>
      <dsp:spPr>
        <a:xfrm>
          <a:off x="5124771" y="155891"/>
          <a:ext cx="4192017" cy="2661931"/>
        </a:xfrm>
        <a:prstGeom prst="roundRect">
          <a:avLst>
            <a:gd name="adj" fmla="val 10000"/>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7001A0E-6D57-4016-8679-8ABA3C917527}">
      <dsp:nvSpPr>
        <dsp:cNvPr id="0" name=""/>
        <dsp:cNvSpPr/>
      </dsp:nvSpPr>
      <dsp:spPr>
        <a:xfrm>
          <a:off x="5590551" y="598382"/>
          <a:ext cx="4192017" cy="2661931"/>
        </a:xfrm>
        <a:prstGeom prst="roundRect">
          <a:avLst>
            <a:gd name="adj" fmla="val 10000"/>
          </a:avLst>
        </a:prstGeom>
        <a:solidFill>
          <a:schemeClr val="lt2">
            <a:alpha val="90000"/>
            <a:hueOff val="0"/>
            <a:satOff val="0"/>
            <a:lumOff val="0"/>
            <a:alphaOff val="0"/>
          </a:schemeClr>
        </a:solidFill>
        <a:ln w="127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2870" tIns="102870" rIns="102870" bIns="102870" numCol="1" spcCol="1270" anchor="ctr" anchorCtr="0">
          <a:noAutofit/>
        </a:bodyPr>
        <a:lstStyle/>
        <a:p>
          <a:pPr marL="0" lvl="0" indent="0" algn="ctr" defTabSz="1200150">
            <a:lnSpc>
              <a:spcPct val="90000"/>
            </a:lnSpc>
            <a:spcBef>
              <a:spcPct val="0"/>
            </a:spcBef>
            <a:spcAft>
              <a:spcPct val="35000"/>
            </a:spcAft>
            <a:buNone/>
          </a:pPr>
          <a:r>
            <a:rPr lang="en-GB" sz="2700" kern="1200"/>
            <a:t>You can do this through email or you can do this through the Team itself  (</a:t>
          </a:r>
          <a:r>
            <a:rPr lang="en-GB" sz="2700" kern="1200">
              <a:hlinkClick xmlns:r="http://schemas.openxmlformats.org/officeDocument/2006/relationships" r:id="rId1"/>
            </a:rPr>
            <a:t>Video link</a:t>
          </a:r>
          <a:r>
            <a:rPr lang="en-GB" sz="2700" kern="1200"/>
            <a:t>)</a:t>
          </a:r>
          <a:endParaRPr lang="en-US" sz="2700" kern="1200"/>
        </a:p>
      </dsp:txBody>
      <dsp:txXfrm>
        <a:off x="5668516" y="676347"/>
        <a:ext cx="4036087" cy="2506001"/>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AA3AE6E-070B-4D5D-AB4C-3E09F26CD9D5}">
      <dsp:nvSpPr>
        <dsp:cNvPr id="0" name=""/>
        <dsp:cNvSpPr/>
      </dsp:nvSpPr>
      <dsp:spPr>
        <a:xfrm>
          <a:off x="1194" y="155891"/>
          <a:ext cx="4192017" cy="2661931"/>
        </a:xfrm>
        <a:prstGeom prst="roundRect">
          <a:avLst>
            <a:gd name="adj" fmla="val 10000"/>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FDB75F1-59F8-4B44-B8C4-1533A0C3B9D8}">
      <dsp:nvSpPr>
        <dsp:cNvPr id="0" name=""/>
        <dsp:cNvSpPr/>
      </dsp:nvSpPr>
      <dsp:spPr>
        <a:xfrm>
          <a:off x="466974" y="598382"/>
          <a:ext cx="4192017" cy="2661931"/>
        </a:xfrm>
        <a:prstGeom prst="roundRect">
          <a:avLst>
            <a:gd name="adj" fmla="val 10000"/>
          </a:avLst>
        </a:prstGeom>
        <a:solidFill>
          <a:schemeClr val="lt2">
            <a:alpha val="90000"/>
            <a:hueOff val="0"/>
            <a:satOff val="0"/>
            <a:lumOff val="0"/>
            <a:alphaOff val="0"/>
          </a:schemeClr>
        </a:solidFill>
        <a:ln w="127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2870" tIns="102870" rIns="102870" bIns="102870" numCol="1" spcCol="1270" anchor="ctr" anchorCtr="0">
          <a:noAutofit/>
        </a:bodyPr>
        <a:lstStyle/>
        <a:p>
          <a:pPr marL="0" lvl="0" indent="0" algn="ctr" defTabSz="1200150">
            <a:lnSpc>
              <a:spcPct val="90000"/>
            </a:lnSpc>
            <a:spcBef>
              <a:spcPct val="0"/>
            </a:spcBef>
            <a:spcAft>
              <a:spcPct val="35000"/>
            </a:spcAft>
            <a:buNone/>
          </a:pPr>
          <a:r>
            <a:rPr lang="en-GB" sz="2700" kern="1200"/>
            <a:t>Once you have activated your Team you will need to check that all the pupils are there. If they are missing you can manually add them.</a:t>
          </a:r>
          <a:endParaRPr lang="en-US" sz="2700" kern="1200"/>
        </a:p>
      </dsp:txBody>
      <dsp:txXfrm>
        <a:off x="544939" y="676347"/>
        <a:ext cx="4036087" cy="2506001"/>
      </dsp:txXfrm>
    </dsp:sp>
    <dsp:sp modelId="{9A729F91-FB55-4927-9F3E-3211CC30A21C}">
      <dsp:nvSpPr>
        <dsp:cNvPr id="0" name=""/>
        <dsp:cNvSpPr/>
      </dsp:nvSpPr>
      <dsp:spPr>
        <a:xfrm>
          <a:off x="5124771" y="155891"/>
          <a:ext cx="4192017" cy="2661931"/>
        </a:xfrm>
        <a:prstGeom prst="roundRect">
          <a:avLst>
            <a:gd name="adj" fmla="val 10000"/>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4D55D97-5528-4F6F-A1CE-BEB7E1738329}">
      <dsp:nvSpPr>
        <dsp:cNvPr id="0" name=""/>
        <dsp:cNvSpPr/>
      </dsp:nvSpPr>
      <dsp:spPr>
        <a:xfrm>
          <a:off x="5590551" y="598382"/>
          <a:ext cx="4192017" cy="2661931"/>
        </a:xfrm>
        <a:prstGeom prst="roundRect">
          <a:avLst>
            <a:gd name="adj" fmla="val 10000"/>
          </a:avLst>
        </a:prstGeom>
        <a:solidFill>
          <a:schemeClr val="lt2">
            <a:alpha val="90000"/>
            <a:hueOff val="0"/>
            <a:satOff val="0"/>
            <a:lumOff val="0"/>
            <a:alphaOff val="0"/>
          </a:schemeClr>
        </a:solidFill>
        <a:ln w="127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2870" tIns="102870" rIns="102870" bIns="102870" numCol="1" spcCol="1270" anchor="ctr" anchorCtr="0">
          <a:noAutofit/>
        </a:bodyPr>
        <a:lstStyle/>
        <a:p>
          <a:pPr marL="0" lvl="0" indent="0" algn="ctr" defTabSz="1200150">
            <a:lnSpc>
              <a:spcPct val="90000"/>
            </a:lnSpc>
            <a:spcBef>
              <a:spcPct val="0"/>
            </a:spcBef>
            <a:spcAft>
              <a:spcPct val="35000"/>
            </a:spcAft>
            <a:buNone/>
          </a:pPr>
          <a:r>
            <a:rPr lang="en-GB" sz="2700" kern="1200"/>
            <a:t>You can also add a member of staff if you share a class. (</a:t>
          </a:r>
          <a:r>
            <a:rPr lang="en-GB" sz="2700" kern="1200">
              <a:hlinkClick xmlns:r="http://schemas.openxmlformats.org/officeDocument/2006/relationships" r:id="rId1"/>
            </a:rPr>
            <a:t>Video link)</a:t>
          </a:r>
          <a:endParaRPr lang="en-US" sz="2700" kern="1200"/>
        </a:p>
      </dsp:txBody>
      <dsp:txXfrm>
        <a:off x="5668516" y="676347"/>
        <a:ext cx="4036087" cy="2506001"/>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6DFBC24-C9AE-4E15-82A1-81C26607C3A8}">
      <dsp:nvSpPr>
        <dsp:cNvPr id="0" name=""/>
        <dsp:cNvSpPr/>
      </dsp:nvSpPr>
      <dsp:spPr>
        <a:xfrm>
          <a:off x="0" y="4302984"/>
          <a:ext cx="1401581" cy="705940"/>
        </a:xfrm>
        <a:prstGeom prst="rect">
          <a:avLst/>
        </a:prstGeom>
        <a:solidFill>
          <a:schemeClr val="accent5">
            <a:hueOff val="0"/>
            <a:satOff val="0"/>
            <a:lumOff val="0"/>
            <a:alphaOff val="0"/>
          </a:schemeClr>
        </a:solidFill>
        <a:ln w="127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680" tIns="113792" rIns="99680" bIns="113792" numCol="1" spcCol="1270" anchor="ctr" anchorCtr="0">
          <a:noAutofit/>
        </a:bodyPr>
        <a:lstStyle/>
        <a:p>
          <a:pPr marL="0" lvl="0" indent="0" algn="ctr" defTabSz="711200">
            <a:lnSpc>
              <a:spcPct val="90000"/>
            </a:lnSpc>
            <a:spcBef>
              <a:spcPct val="0"/>
            </a:spcBef>
            <a:spcAft>
              <a:spcPct val="35000"/>
            </a:spcAft>
            <a:buNone/>
          </a:pPr>
          <a:r>
            <a:rPr lang="en-US" sz="1600" kern="1200" dirty="0"/>
            <a:t>Video</a:t>
          </a:r>
        </a:p>
      </dsp:txBody>
      <dsp:txXfrm>
        <a:off x="0" y="4302984"/>
        <a:ext cx="1401581" cy="705940"/>
      </dsp:txXfrm>
    </dsp:sp>
    <dsp:sp modelId="{3CC685EA-9DD3-4FA9-8B8B-84A25B34520E}">
      <dsp:nvSpPr>
        <dsp:cNvPr id="0" name=""/>
        <dsp:cNvSpPr/>
      </dsp:nvSpPr>
      <dsp:spPr>
        <a:xfrm>
          <a:off x="1401581" y="4302984"/>
          <a:ext cx="4204745" cy="705940"/>
        </a:xfrm>
        <a:prstGeom prst="rect">
          <a:avLst/>
        </a:prstGeom>
        <a:solidFill>
          <a:schemeClr val="accent5">
            <a:tint val="40000"/>
            <a:alpha val="90000"/>
            <a:hueOff val="0"/>
            <a:satOff val="0"/>
            <a:lumOff val="0"/>
            <a:alphaOff val="0"/>
          </a:schemeClr>
        </a:solidFill>
        <a:ln w="12700" cap="flat" cmpd="sng" algn="ctr">
          <a:solidFill>
            <a:schemeClr val="accent5">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5292" tIns="139700" rIns="85292" bIns="139700" numCol="1" spcCol="1270" anchor="ctr" anchorCtr="0">
          <a:noAutofit/>
        </a:bodyPr>
        <a:lstStyle/>
        <a:p>
          <a:pPr marL="0" lvl="0" indent="0" algn="l" defTabSz="488950">
            <a:lnSpc>
              <a:spcPct val="90000"/>
            </a:lnSpc>
            <a:spcBef>
              <a:spcPct val="0"/>
            </a:spcBef>
            <a:spcAft>
              <a:spcPct val="35000"/>
            </a:spcAft>
            <a:buNone/>
          </a:pPr>
          <a:r>
            <a:rPr lang="en-US" sz="1100" kern="1200" dirty="0">
              <a:hlinkClick xmlns:r="http://schemas.openxmlformats.org/officeDocument/2006/relationships" r:id="rId1"/>
            </a:rPr>
            <a:t>(Video link</a:t>
          </a:r>
          <a:r>
            <a:rPr lang="en-US" sz="1100" kern="1200" dirty="0"/>
            <a:t>)</a:t>
          </a:r>
        </a:p>
      </dsp:txBody>
      <dsp:txXfrm>
        <a:off x="1401581" y="4302984"/>
        <a:ext cx="4204745" cy="705940"/>
      </dsp:txXfrm>
    </dsp:sp>
    <dsp:sp modelId="{F19C117F-7F21-47A7-BC3C-37D30B730531}">
      <dsp:nvSpPr>
        <dsp:cNvPr id="0" name=""/>
        <dsp:cNvSpPr/>
      </dsp:nvSpPr>
      <dsp:spPr>
        <a:xfrm rot="10800000">
          <a:off x="0" y="3227837"/>
          <a:ext cx="1401581" cy="1085736"/>
        </a:xfrm>
        <a:prstGeom prst="upArrowCallout">
          <a:avLst>
            <a:gd name="adj1" fmla="val 5000"/>
            <a:gd name="adj2" fmla="val 10000"/>
            <a:gd name="adj3" fmla="val 15000"/>
            <a:gd name="adj4" fmla="val 64977"/>
          </a:avLst>
        </a:prstGeom>
        <a:solidFill>
          <a:schemeClr val="accent5">
            <a:hueOff val="-3279736"/>
            <a:satOff val="22319"/>
            <a:lumOff val="98"/>
            <a:alphaOff val="0"/>
          </a:schemeClr>
        </a:solidFill>
        <a:ln w="12700" cap="flat" cmpd="sng" algn="ctr">
          <a:solidFill>
            <a:schemeClr val="accent5">
              <a:hueOff val="-3279736"/>
              <a:satOff val="22319"/>
              <a:lumOff val="98"/>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680" tIns="113792" rIns="99680" bIns="113792" numCol="1" spcCol="1270" anchor="ctr" anchorCtr="0">
          <a:noAutofit/>
        </a:bodyPr>
        <a:lstStyle/>
        <a:p>
          <a:pPr marL="0" lvl="0" indent="0" algn="ctr" defTabSz="711200">
            <a:lnSpc>
              <a:spcPct val="90000"/>
            </a:lnSpc>
            <a:spcBef>
              <a:spcPct val="0"/>
            </a:spcBef>
            <a:spcAft>
              <a:spcPct val="35000"/>
            </a:spcAft>
            <a:buNone/>
          </a:pPr>
          <a:r>
            <a:rPr lang="en-US" sz="1600" kern="1200" dirty="0"/>
            <a:t>Save and send</a:t>
          </a:r>
        </a:p>
      </dsp:txBody>
      <dsp:txXfrm rot="-10800000">
        <a:off x="0" y="3227837"/>
        <a:ext cx="1401581" cy="705728"/>
      </dsp:txXfrm>
    </dsp:sp>
    <dsp:sp modelId="{F8EE5123-87D2-43A2-BCD1-01905D60DB05}">
      <dsp:nvSpPr>
        <dsp:cNvPr id="0" name=""/>
        <dsp:cNvSpPr/>
      </dsp:nvSpPr>
      <dsp:spPr>
        <a:xfrm>
          <a:off x="1401581" y="3227837"/>
          <a:ext cx="4204745" cy="705728"/>
        </a:xfrm>
        <a:prstGeom prst="rect">
          <a:avLst/>
        </a:prstGeom>
        <a:solidFill>
          <a:schemeClr val="accent5">
            <a:tint val="40000"/>
            <a:alpha val="90000"/>
            <a:hueOff val="-3460374"/>
            <a:satOff val="21001"/>
            <a:lumOff val="1030"/>
            <a:alphaOff val="0"/>
          </a:schemeClr>
        </a:solidFill>
        <a:ln w="12700" cap="flat" cmpd="sng" algn="ctr">
          <a:solidFill>
            <a:schemeClr val="accent5">
              <a:tint val="40000"/>
              <a:alpha val="90000"/>
              <a:hueOff val="-3460374"/>
              <a:satOff val="21001"/>
              <a:lumOff val="103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5292" tIns="139700" rIns="85292" bIns="139700" numCol="1" spcCol="1270" anchor="ctr" anchorCtr="0">
          <a:noAutofit/>
        </a:bodyPr>
        <a:lstStyle/>
        <a:p>
          <a:pPr marL="0" lvl="0" indent="0" algn="l" defTabSz="488950">
            <a:lnSpc>
              <a:spcPct val="90000"/>
            </a:lnSpc>
            <a:spcBef>
              <a:spcPct val="0"/>
            </a:spcBef>
            <a:spcAft>
              <a:spcPct val="35000"/>
            </a:spcAft>
            <a:buNone/>
          </a:pPr>
          <a:r>
            <a:rPr lang="en-US" sz="1100" kern="1200" dirty="0"/>
            <a:t>Save and send, this adds it to your calendar and to the calendar of the children</a:t>
          </a:r>
        </a:p>
      </dsp:txBody>
      <dsp:txXfrm>
        <a:off x="1401581" y="3227837"/>
        <a:ext cx="4204745" cy="705728"/>
      </dsp:txXfrm>
    </dsp:sp>
    <dsp:sp modelId="{D739474E-7F69-4DBF-B37E-1C469D0D2465}">
      <dsp:nvSpPr>
        <dsp:cNvPr id="0" name=""/>
        <dsp:cNvSpPr/>
      </dsp:nvSpPr>
      <dsp:spPr>
        <a:xfrm rot="10800000">
          <a:off x="0" y="2152690"/>
          <a:ext cx="1401581" cy="1085736"/>
        </a:xfrm>
        <a:prstGeom prst="upArrowCallout">
          <a:avLst>
            <a:gd name="adj1" fmla="val 5000"/>
            <a:gd name="adj2" fmla="val 10000"/>
            <a:gd name="adj3" fmla="val 15000"/>
            <a:gd name="adj4" fmla="val 64977"/>
          </a:avLst>
        </a:prstGeom>
        <a:solidFill>
          <a:schemeClr val="accent5">
            <a:hueOff val="-6559472"/>
            <a:satOff val="44638"/>
            <a:lumOff val="196"/>
            <a:alphaOff val="0"/>
          </a:schemeClr>
        </a:solidFill>
        <a:ln w="12700" cap="flat" cmpd="sng" algn="ctr">
          <a:solidFill>
            <a:schemeClr val="accent5">
              <a:hueOff val="-6559472"/>
              <a:satOff val="44638"/>
              <a:lumOff val="196"/>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680" tIns="113792" rIns="99680" bIns="113792" numCol="1" spcCol="1270" anchor="ctr" anchorCtr="0">
          <a:noAutofit/>
        </a:bodyPr>
        <a:lstStyle/>
        <a:p>
          <a:pPr marL="0" lvl="0" indent="0" algn="ctr" defTabSz="711200">
            <a:lnSpc>
              <a:spcPct val="90000"/>
            </a:lnSpc>
            <a:spcBef>
              <a:spcPct val="0"/>
            </a:spcBef>
            <a:spcAft>
              <a:spcPct val="35000"/>
            </a:spcAft>
            <a:buNone/>
          </a:pPr>
          <a:r>
            <a:rPr lang="en-US" sz="1600" kern="1200" dirty="0"/>
            <a:t>Click</a:t>
          </a:r>
        </a:p>
      </dsp:txBody>
      <dsp:txXfrm rot="-10800000">
        <a:off x="0" y="2152690"/>
        <a:ext cx="1401581" cy="705728"/>
      </dsp:txXfrm>
    </dsp:sp>
    <dsp:sp modelId="{E3AD9D07-4E13-43E8-800D-141FE6D8DCFF}">
      <dsp:nvSpPr>
        <dsp:cNvPr id="0" name=""/>
        <dsp:cNvSpPr/>
      </dsp:nvSpPr>
      <dsp:spPr>
        <a:xfrm>
          <a:off x="1401581" y="2152690"/>
          <a:ext cx="4204745" cy="705728"/>
        </a:xfrm>
        <a:prstGeom prst="rect">
          <a:avLst/>
        </a:prstGeom>
        <a:solidFill>
          <a:schemeClr val="accent5">
            <a:tint val="40000"/>
            <a:alpha val="90000"/>
            <a:hueOff val="-6920749"/>
            <a:satOff val="42003"/>
            <a:lumOff val="2059"/>
            <a:alphaOff val="0"/>
          </a:schemeClr>
        </a:solidFill>
        <a:ln w="12700" cap="flat" cmpd="sng" algn="ctr">
          <a:solidFill>
            <a:schemeClr val="accent5">
              <a:tint val="40000"/>
              <a:alpha val="90000"/>
              <a:hueOff val="-6920749"/>
              <a:satOff val="42003"/>
              <a:lumOff val="2059"/>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5292" tIns="139700" rIns="85292" bIns="139700" numCol="1" spcCol="1270" anchor="ctr" anchorCtr="0">
          <a:noAutofit/>
        </a:bodyPr>
        <a:lstStyle/>
        <a:p>
          <a:pPr marL="0" lvl="0" indent="0" algn="l" defTabSz="488950">
            <a:lnSpc>
              <a:spcPct val="90000"/>
            </a:lnSpc>
            <a:spcBef>
              <a:spcPct val="0"/>
            </a:spcBef>
            <a:spcAft>
              <a:spcPct val="35000"/>
            </a:spcAft>
            <a:buNone/>
          </a:pPr>
          <a:r>
            <a:rPr lang="en-US" sz="1100" kern="1200" dirty="0"/>
            <a:t>Click add channel of the Team – this adds it to the calendar and you can then schedule it to repeat weekly until the end of the Year.</a:t>
          </a:r>
        </a:p>
      </dsp:txBody>
      <dsp:txXfrm>
        <a:off x="1401581" y="2152690"/>
        <a:ext cx="4204745" cy="705728"/>
      </dsp:txXfrm>
    </dsp:sp>
    <dsp:sp modelId="{6615122B-C336-46F0-829E-906C9C2B8702}">
      <dsp:nvSpPr>
        <dsp:cNvPr id="0" name=""/>
        <dsp:cNvSpPr/>
      </dsp:nvSpPr>
      <dsp:spPr>
        <a:xfrm rot="10800000">
          <a:off x="0" y="1077542"/>
          <a:ext cx="1401581" cy="1085736"/>
        </a:xfrm>
        <a:prstGeom prst="upArrowCallout">
          <a:avLst>
            <a:gd name="adj1" fmla="val 5000"/>
            <a:gd name="adj2" fmla="val 10000"/>
            <a:gd name="adj3" fmla="val 15000"/>
            <a:gd name="adj4" fmla="val 64977"/>
          </a:avLst>
        </a:prstGeom>
        <a:solidFill>
          <a:schemeClr val="accent5">
            <a:hueOff val="-9839209"/>
            <a:satOff val="66958"/>
            <a:lumOff val="295"/>
            <a:alphaOff val="0"/>
          </a:schemeClr>
        </a:solidFill>
        <a:ln w="12700" cap="flat" cmpd="sng" algn="ctr">
          <a:solidFill>
            <a:schemeClr val="accent5">
              <a:hueOff val="-9839209"/>
              <a:satOff val="66958"/>
              <a:lumOff val="295"/>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680" tIns="113792" rIns="99680" bIns="113792" numCol="1" spcCol="1270" anchor="ctr" anchorCtr="0">
          <a:noAutofit/>
        </a:bodyPr>
        <a:lstStyle/>
        <a:p>
          <a:pPr marL="0" lvl="0" indent="0" algn="ctr" defTabSz="711200">
            <a:lnSpc>
              <a:spcPct val="90000"/>
            </a:lnSpc>
            <a:spcBef>
              <a:spcPct val="0"/>
            </a:spcBef>
            <a:spcAft>
              <a:spcPct val="35000"/>
            </a:spcAft>
            <a:buNone/>
          </a:pPr>
          <a:r>
            <a:rPr lang="en-US" sz="1600" kern="1200" dirty="0"/>
            <a:t>Go</a:t>
          </a:r>
        </a:p>
      </dsp:txBody>
      <dsp:txXfrm rot="-10800000">
        <a:off x="0" y="1077542"/>
        <a:ext cx="1401581" cy="705728"/>
      </dsp:txXfrm>
    </dsp:sp>
    <dsp:sp modelId="{7391F35E-EDAD-4093-BA81-8AA64FDD074B}">
      <dsp:nvSpPr>
        <dsp:cNvPr id="0" name=""/>
        <dsp:cNvSpPr/>
      </dsp:nvSpPr>
      <dsp:spPr>
        <a:xfrm>
          <a:off x="1401581" y="1077542"/>
          <a:ext cx="4204745" cy="705728"/>
        </a:xfrm>
        <a:prstGeom prst="rect">
          <a:avLst/>
        </a:prstGeom>
        <a:solidFill>
          <a:schemeClr val="accent5">
            <a:tint val="40000"/>
            <a:alpha val="90000"/>
            <a:hueOff val="-10381122"/>
            <a:satOff val="63004"/>
            <a:lumOff val="3089"/>
            <a:alphaOff val="0"/>
          </a:schemeClr>
        </a:solidFill>
        <a:ln w="12700" cap="flat" cmpd="sng" algn="ctr">
          <a:solidFill>
            <a:schemeClr val="accent5">
              <a:tint val="40000"/>
              <a:alpha val="90000"/>
              <a:hueOff val="-10381122"/>
              <a:satOff val="63004"/>
              <a:lumOff val="3089"/>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5292" tIns="139700" rIns="85292" bIns="139700" numCol="1" spcCol="1270" anchor="ctr" anchorCtr="0">
          <a:noAutofit/>
        </a:bodyPr>
        <a:lstStyle/>
        <a:p>
          <a:pPr marL="0" lvl="0" indent="0" algn="l" defTabSz="488950">
            <a:lnSpc>
              <a:spcPct val="90000"/>
            </a:lnSpc>
            <a:spcBef>
              <a:spcPct val="0"/>
            </a:spcBef>
            <a:spcAft>
              <a:spcPct val="35000"/>
            </a:spcAft>
            <a:buNone/>
          </a:pPr>
          <a:r>
            <a:rPr lang="en-US" sz="1100" kern="1200" dirty="0"/>
            <a:t>Go to where your lesson is</a:t>
          </a:r>
        </a:p>
      </dsp:txBody>
      <dsp:txXfrm>
        <a:off x="1401581" y="1077542"/>
        <a:ext cx="4204745" cy="705728"/>
      </dsp:txXfrm>
    </dsp:sp>
    <dsp:sp modelId="{17D253FC-2B81-40E6-B37F-9182069397EB}">
      <dsp:nvSpPr>
        <dsp:cNvPr id="0" name=""/>
        <dsp:cNvSpPr/>
      </dsp:nvSpPr>
      <dsp:spPr>
        <a:xfrm rot="10800000">
          <a:off x="0" y="2395"/>
          <a:ext cx="1401581" cy="1085736"/>
        </a:xfrm>
        <a:prstGeom prst="upArrowCallout">
          <a:avLst>
            <a:gd name="adj1" fmla="val 5000"/>
            <a:gd name="adj2" fmla="val 10000"/>
            <a:gd name="adj3" fmla="val 15000"/>
            <a:gd name="adj4" fmla="val 64977"/>
          </a:avLst>
        </a:prstGeom>
        <a:solidFill>
          <a:schemeClr val="accent5">
            <a:hueOff val="-13118945"/>
            <a:satOff val="89277"/>
            <a:lumOff val="393"/>
            <a:alphaOff val="0"/>
          </a:schemeClr>
        </a:solidFill>
        <a:ln w="12700" cap="flat" cmpd="sng" algn="ctr">
          <a:solidFill>
            <a:schemeClr val="accent5">
              <a:hueOff val="-13118945"/>
              <a:satOff val="89277"/>
              <a:lumOff val="393"/>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680" tIns="113792" rIns="99680" bIns="113792" numCol="1" spcCol="1270" anchor="ctr" anchorCtr="0">
          <a:noAutofit/>
        </a:bodyPr>
        <a:lstStyle/>
        <a:p>
          <a:pPr marL="0" lvl="0" indent="0" algn="ctr" defTabSz="711200">
            <a:lnSpc>
              <a:spcPct val="90000"/>
            </a:lnSpc>
            <a:spcBef>
              <a:spcPct val="0"/>
            </a:spcBef>
            <a:spcAft>
              <a:spcPct val="35000"/>
            </a:spcAft>
            <a:buNone/>
          </a:pPr>
          <a:r>
            <a:rPr lang="en-US" sz="1600" kern="1200" dirty="0"/>
            <a:t>Go</a:t>
          </a:r>
        </a:p>
      </dsp:txBody>
      <dsp:txXfrm rot="-10800000">
        <a:off x="0" y="2395"/>
        <a:ext cx="1401581" cy="705728"/>
      </dsp:txXfrm>
    </dsp:sp>
    <dsp:sp modelId="{10707728-3414-4069-AF01-751805B1D939}">
      <dsp:nvSpPr>
        <dsp:cNvPr id="0" name=""/>
        <dsp:cNvSpPr/>
      </dsp:nvSpPr>
      <dsp:spPr>
        <a:xfrm>
          <a:off x="1401581" y="2395"/>
          <a:ext cx="4204745" cy="705728"/>
        </a:xfrm>
        <a:prstGeom prst="rect">
          <a:avLst/>
        </a:prstGeom>
        <a:solidFill>
          <a:schemeClr val="accent5">
            <a:tint val="40000"/>
            <a:alpha val="90000"/>
            <a:hueOff val="-13841497"/>
            <a:satOff val="84006"/>
            <a:lumOff val="4118"/>
            <a:alphaOff val="0"/>
          </a:schemeClr>
        </a:solidFill>
        <a:ln w="12700" cap="flat" cmpd="sng" algn="ctr">
          <a:solidFill>
            <a:schemeClr val="accent5">
              <a:tint val="40000"/>
              <a:alpha val="90000"/>
              <a:hueOff val="-13841497"/>
              <a:satOff val="84006"/>
              <a:lumOff val="4118"/>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5292" tIns="139700" rIns="85292" bIns="139700" numCol="1" spcCol="1270" anchor="ctr" anchorCtr="0">
          <a:noAutofit/>
        </a:bodyPr>
        <a:lstStyle/>
        <a:p>
          <a:pPr marL="0" lvl="0" indent="0" algn="l" defTabSz="488950">
            <a:lnSpc>
              <a:spcPct val="90000"/>
            </a:lnSpc>
            <a:spcBef>
              <a:spcPct val="0"/>
            </a:spcBef>
            <a:spcAft>
              <a:spcPct val="35000"/>
            </a:spcAft>
            <a:buNone/>
          </a:pPr>
          <a:r>
            <a:rPr lang="en-US" sz="1100" kern="1200" dirty="0"/>
            <a:t>Go to the calendar</a:t>
          </a:r>
        </a:p>
      </dsp:txBody>
      <dsp:txXfrm>
        <a:off x="1401581" y="2395"/>
        <a:ext cx="4204745" cy="705728"/>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BE67927-B69C-4EC2-8C58-CDA815456EA2}">
      <dsp:nvSpPr>
        <dsp:cNvPr id="0" name=""/>
        <dsp:cNvSpPr/>
      </dsp:nvSpPr>
      <dsp:spPr>
        <a:xfrm>
          <a:off x="0" y="1621"/>
          <a:ext cx="5606327" cy="690769"/>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450906B-3B39-4855-92F6-D80D73B1EBD1}">
      <dsp:nvSpPr>
        <dsp:cNvPr id="0" name=""/>
        <dsp:cNvSpPr/>
      </dsp:nvSpPr>
      <dsp:spPr>
        <a:xfrm>
          <a:off x="208957" y="157044"/>
          <a:ext cx="379923" cy="379923"/>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BBDB86D6-FD18-4373-85DC-2FFE9474AA9C}">
      <dsp:nvSpPr>
        <dsp:cNvPr id="0" name=""/>
        <dsp:cNvSpPr/>
      </dsp:nvSpPr>
      <dsp:spPr>
        <a:xfrm>
          <a:off x="797838" y="1621"/>
          <a:ext cx="4808488" cy="69076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3106" tIns="73106" rIns="73106" bIns="73106" numCol="1" spcCol="1270" anchor="ctr" anchorCtr="0">
          <a:noAutofit/>
        </a:bodyPr>
        <a:lstStyle/>
        <a:p>
          <a:pPr marL="0" lvl="0" indent="0" algn="l" defTabSz="755650">
            <a:lnSpc>
              <a:spcPct val="100000"/>
            </a:lnSpc>
            <a:spcBef>
              <a:spcPct val="0"/>
            </a:spcBef>
            <a:spcAft>
              <a:spcPct val="35000"/>
            </a:spcAft>
            <a:buNone/>
          </a:pPr>
          <a:r>
            <a:rPr lang="en-GB" sz="1700" kern="1200" dirty="0"/>
            <a:t>Activate your Team</a:t>
          </a:r>
          <a:r>
            <a:rPr lang="en-GB" sz="1700" kern="1200" dirty="0">
              <a:latin typeface="Corbel" panose="020B0503020204020204"/>
            </a:rPr>
            <a:t> (</a:t>
          </a:r>
          <a:r>
            <a:rPr lang="en-GB" sz="1700" kern="1200" dirty="0">
              <a:latin typeface="Corbel" panose="020B0503020204020204"/>
              <a:hlinkClick xmlns:r="http://schemas.openxmlformats.org/officeDocument/2006/relationships" r:id="rId3"/>
            </a:rPr>
            <a:t>link</a:t>
          </a:r>
          <a:r>
            <a:rPr lang="en-GB" sz="1700" kern="1200" dirty="0">
              <a:latin typeface="Corbel" panose="020B0503020204020204"/>
            </a:rPr>
            <a:t>)</a:t>
          </a:r>
          <a:endParaRPr lang="en-US" sz="1700" kern="1200" dirty="0"/>
        </a:p>
      </dsp:txBody>
      <dsp:txXfrm>
        <a:off x="797838" y="1621"/>
        <a:ext cx="4808488" cy="690769"/>
      </dsp:txXfrm>
    </dsp:sp>
    <dsp:sp modelId="{3BB089DF-232B-442B-B8CC-E762B52F8386}">
      <dsp:nvSpPr>
        <dsp:cNvPr id="0" name=""/>
        <dsp:cNvSpPr/>
      </dsp:nvSpPr>
      <dsp:spPr>
        <a:xfrm>
          <a:off x="0" y="865082"/>
          <a:ext cx="5606327" cy="690769"/>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E216D1F-FD00-4327-85F5-6F61B39FE185}">
      <dsp:nvSpPr>
        <dsp:cNvPr id="0" name=""/>
        <dsp:cNvSpPr/>
      </dsp:nvSpPr>
      <dsp:spPr>
        <a:xfrm>
          <a:off x="208957" y="1020506"/>
          <a:ext cx="379923" cy="379923"/>
        </a:xfrm>
        <a:prstGeom prst="rect">
          <a:avLst/>
        </a:prstGeom>
        <a:blipFill>
          <a:blip xmlns:r="http://schemas.openxmlformats.org/officeDocument/2006/relationships"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37B8DDEE-5AFF-4FE5-89D8-B574D252C430}">
      <dsp:nvSpPr>
        <dsp:cNvPr id="0" name=""/>
        <dsp:cNvSpPr/>
      </dsp:nvSpPr>
      <dsp:spPr>
        <a:xfrm>
          <a:off x="797838" y="865082"/>
          <a:ext cx="4808488" cy="69076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3106" tIns="73106" rIns="73106" bIns="73106" numCol="1" spcCol="1270" anchor="ctr" anchorCtr="0">
          <a:noAutofit/>
        </a:bodyPr>
        <a:lstStyle/>
        <a:p>
          <a:pPr marL="0" lvl="0" indent="0" algn="l" defTabSz="755650">
            <a:lnSpc>
              <a:spcPct val="100000"/>
            </a:lnSpc>
            <a:spcBef>
              <a:spcPct val="0"/>
            </a:spcBef>
            <a:spcAft>
              <a:spcPct val="35000"/>
            </a:spcAft>
            <a:buNone/>
          </a:pPr>
          <a:r>
            <a:rPr lang="en-GB" sz="1700" kern="1200" dirty="0"/>
            <a:t>Check the members</a:t>
          </a:r>
          <a:r>
            <a:rPr lang="en-GB" sz="1700" kern="1200" dirty="0">
              <a:latin typeface="Corbel" panose="020B0503020204020204"/>
            </a:rPr>
            <a:t> (</a:t>
          </a:r>
          <a:r>
            <a:rPr lang="en-GB" sz="1700" kern="1200" dirty="0">
              <a:latin typeface="Corbel" panose="020B0503020204020204"/>
              <a:hlinkClick xmlns:r="http://schemas.openxmlformats.org/officeDocument/2006/relationships" r:id="rId6"/>
            </a:rPr>
            <a:t>Link</a:t>
          </a:r>
          <a:r>
            <a:rPr lang="en-GB" sz="1700" kern="1200" dirty="0">
              <a:latin typeface="Corbel" panose="020B0503020204020204"/>
            </a:rPr>
            <a:t>)</a:t>
          </a:r>
          <a:endParaRPr lang="en-US" sz="1700" kern="1200" dirty="0"/>
        </a:p>
      </dsp:txBody>
      <dsp:txXfrm>
        <a:off x="797838" y="865082"/>
        <a:ext cx="4808488" cy="690769"/>
      </dsp:txXfrm>
    </dsp:sp>
    <dsp:sp modelId="{81AC4009-9B8B-47F4-888D-84075FA02FA6}">
      <dsp:nvSpPr>
        <dsp:cNvPr id="0" name=""/>
        <dsp:cNvSpPr/>
      </dsp:nvSpPr>
      <dsp:spPr>
        <a:xfrm>
          <a:off x="0" y="1728544"/>
          <a:ext cx="5606327" cy="690769"/>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0DAFAE1-7595-439A-A115-E0F6DE4BF1C8}">
      <dsp:nvSpPr>
        <dsp:cNvPr id="0" name=""/>
        <dsp:cNvSpPr/>
      </dsp:nvSpPr>
      <dsp:spPr>
        <a:xfrm>
          <a:off x="208957" y="1883967"/>
          <a:ext cx="379923" cy="379923"/>
        </a:xfrm>
        <a:prstGeom prst="rect">
          <a:avLst/>
        </a:prstGeom>
        <a:solidFill>
          <a:schemeClr val="accent4">
            <a:hueOff val="0"/>
            <a:satOff val="0"/>
            <a:lumOff val="0"/>
            <a:alphaOff val="0"/>
          </a:schemeClr>
        </a:solidFill>
        <a:ln w="12700" cap="flat" cmpd="sng" algn="ctr">
          <a:solidFill>
            <a:schemeClr val="lt1">
              <a:alpha val="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07D714C-4621-456C-BF5D-93A05446F7F3}">
      <dsp:nvSpPr>
        <dsp:cNvPr id="0" name=""/>
        <dsp:cNvSpPr/>
      </dsp:nvSpPr>
      <dsp:spPr>
        <a:xfrm>
          <a:off x="797838" y="1728544"/>
          <a:ext cx="4808488" cy="69076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3106" tIns="73106" rIns="73106" bIns="73106" numCol="1" spcCol="1270" anchor="ctr" anchorCtr="0">
          <a:noAutofit/>
        </a:bodyPr>
        <a:lstStyle/>
        <a:p>
          <a:pPr marL="0" lvl="0" indent="0" algn="l" defTabSz="755650">
            <a:lnSpc>
              <a:spcPct val="100000"/>
            </a:lnSpc>
            <a:spcBef>
              <a:spcPct val="0"/>
            </a:spcBef>
            <a:spcAft>
              <a:spcPct val="35000"/>
            </a:spcAft>
            <a:buNone/>
          </a:pPr>
          <a:r>
            <a:rPr lang="en-GB" sz="1700" kern="1200" dirty="0">
              <a:latin typeface="Corbel" panose="020B0503020204020204"/>
            </a:rPr>
            <a:t>Add subject channels and subject specialsts to your class (team) (</a:t>
          </a:r>
          <a:r>
            <a:rPr lang="en-GB" sz="1700" kern="1200" dirty="0">
              <a:latin typeface="Corbel" panose="020B0503020204020204"/>
              <a:hlinkClick xmlns:r="http://schemas.openxmlformats.org/officeDocument/2006/relationships" r:id="rId7"/>
            </a:rPr>
            <a:t>link</a:t>
          </a:r>
          <a:r>
            <a:rPr lang="en-GB" sz="1700" kern="1200" dirty="0">
              <a:latin typeface="Corbel" panose="020B0503020204020204"/>
            </a:rPr>
            <a:t>)</a:t>
          </a:r>
        </a:p>
      </dsp:txBody>
      <dsp:txXfrm>
        <a:off x="797838" y="1728544"/>
        <a:ext cx="4808488" cy="690769"/>
      </dsp:txXfrm>
    </dsp:sp>
    <dsp:sp modelId="{26617267-BDFB-49C1-9FC2-F6EE5BAC7D2C}">
      <dsp:nvSpPr>
        <dsp:cNvPr id="0" name=""/>
        <dsp:cNvSpPr/>
      </dsp:nvSpPr>
      <dsp:spPr>
        <a:xfrm>
          <a:off x="0" y="2592006"/>
          <a:ext cx="5606327" cy="690769"/>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5A32E49-325F-4A91-ABB0-4540B698384A}">
      <dsp:nvSpPr>
        <dsp:cNvPr id="0" name=""/>
        <dsp:cNvSpPr/>
      </dsp:nvSpPr>
      <dsp:spPr>
        <a:xfrm>
          <a:off x="208957" y="2747429"/>
          <a:ext cx="379923" cy="379923"/>
        </a:xfrm>
        <a:prstGeom prst="rect">
          <a:avLst/>
        </a:prstGeom>
        <a:blipFill>
          <a:blip xmlns:r="http://schemas.openxmlformats.org/officeDocument/2006/relationships"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83A698D7-F0D2-4D01-90C0-5B73BAEEEE0B}">
      <dsp:nvSpPr>
        <dsp:cNvPr id="0" name=""/>
        <dsp:cNvSpPr/>
      </dsp:nvSpPr>
      <dsp:spPr>
        <a:xfrm>
          <a:off x="797838" y="2592006"/>
          <a:ext cx="4808488" cy="69076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3106" tIns="73106" rIns="73106" bIns="73106" numCol="1" spcCol="1270" anchor="ctr" anchorCtr="0">
          <a:noAutofit/>
        </a:bodyPr>
        <a:lstStyle/>
        <a:p>
          <a:pPr marL="0" lvl="0" indent="0" algn="l" defTabSz="755650" rtl="0">
            <a:lnSpc>
              <a:spcPct val="100000"/>
            </a:lnSpc>
            <a:spcBef>
              <a:spcPct val="0"/>
            </a:spcBef>
            <a:spcAft>
              <a:spcPct val="35000"/>
            </a:spcAft>
            <a:buNone/>
          </a:pPr>
          <a:r>
            <a:rPr lang="en-GB" sz="1700" kern="1200" dirty="0"/>
            <a:t>Schedule your lessons</a:t>
          </a:r>
          <a:r>
            <a:rPr lang="en-GB" sz="1700" kern="1200" dirty="0">
              <a:latin typeface="Corbel" panose="020B0503020204020204"/>
            </a:rPr>
            <a:t> (</a:t>
          </a:r>
          <a:r>
            <a:rPr lang="en-GB" sz="1700" kern="1200" dirty="0">
              <a:latin typeface="Corbel" panose="020B0503020204020204"/>
              <a:hlinkClick xmlns:r="http://schemas.openxmlformats.org/officeDocument/2006/relationships" r:id="rId10"/>
            </a:rPr>
            <a:t>link</a:t>
          </a:r>
          <a:r>
            <a:rPr lang="en-GB" sz="1700" kern="1200" dirty="0">
              <a:latin typeface="Corbel" panose="020B0503020204020204"/>
            </a:rPr>
            <a:t>) </a:t>
          </a:r>
          <a:endParaRPr lang="en-US" sz="1700" kern="1200" dirty="0"/>
        </a:p>
      </dsp:txBody>
      <dsp:txXfrm>
        <a:off x="797838" y="2592006"/>
        <a:ext cx="4808488" cy="690769"/>
      </dsp:txXfrm>
    </dsp:sp>
    <dsp:sp modelId="{2BC7F036-8933-4578-AFC5-C580E7B2F63D}">
      <dsp:nvSpPr>
        <dsp:cNvPr id="0" name=""/>
        <dsp:cNvSpPr/>
      </dsp:nvSpPr>
      <dsp:spPr>
        <a:xfrm>
          <a:off x="0" y="3455468"/>
          <a:ext cx="5606327" cy="690769"/>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1A22678-1060-4660-A482-59936502DC78}">
      <dsp:nvSpPr>
        <dsp:cNvPr id="0" name=""/>
        <dsp:cNvSpPr/>
      </dsp:nvSpPr>
      <dsp:spPr>
        <a:xfrm>
          <a:off x="208957" y="3610891"/>
          <a:ext cx="379923" cy="379923"/>
        </a:xfrm>
        <a:prstGeom prst="rect">
          <a:avLst/>
        </a:prstGeom>
        <a:solidFill>
          <a:schemeClr val="accent6">
            <a:hueOff val="0"/>
            <a:satOff val="0"/>
            <a:lumOff val="0"/>
            <a:alphaOff val="0"/>
          </a:schemeClr>
        </a:solidFill>
        <a:ln w="12700" cap="flat" cmpd="sng" algn="ctr">
          <a:solidFill>
            <a:schemeClr val="lt1">
              <a:alpha val="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54AEDE3-32CF-46A1-9195-AC0C8DE16425}">
      <dsp:nvSpPr>
        <dsp:cNvPr id="0" name=""/>
        <dsp:cNvSpPr/>
      </dsp:nvSpPr>
      <dsp:spPr>
        <a:xfrm>
          <a:off x="797838" y="3455468"/>
          <a:ext cx="4808488" cy="69076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3106" tIns="73106" rIns="73106" bIns="73106" numCol="1" spcCol="1270" anchor="ctr" anchorCtr="0">
          <a:noAutofit/>
        </a:bodyPr>
        <a:lstStyle/>
        <a:p>
          <a:pPr marL="0" lvl="0" indent="0" algn="l" defTabSz="755650" rtl="0">
            <a:lnSpc>
              <a:spcPct val="100000"/>
            </a:lnSpc>
            <a:spcBef>
              <a:spcPct val="0"/>
            </a:spcBef>
            <a:spcAft>
              <a:spcPct val="35000"/>
            </a:spcAft>
            <a:buNone/>
          </a:pPr>
          <a:r>
            <a:rPr lang="en-GB" sz="1700" kern="1200" dirty="0">
              <a:latin typeface="Corbel" panose="020B0503020204020204"/>
              <a:hlinkClick xmlns:r="http://schemas.openxmlformats.org/officeDocument/2006/relationships" r:id="rId11"/>
            </a:rPr>
            <a:t>Change permissions of your lesson (link)</a:t>
          </a:r>
        </a:p>
      </dsp:txBody>
      <dsp:txXfrm>
        <a:off x="797838" y="3455468"/>
        <a:ext cx="4808488" cy="690769"/>
      </dsp:txXfrm>
    </dsp:sp>
    <dsp:sp modelId="{F2485565-6BFD-480C-9835-511F9D6C3C54}">
      <dsp:nvSpPr>
        <dsp:cNvPr id="0" name=""/>
        <dsp:cNvSpPr/>
      </dsp:nvSpPr>
      <dsp:spPr>
        <a:xfrm>
          <a:off x="0" y="4318930"/>
          <a:ext cx="5606327" cy="690769"/>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8229F3A-FE8D-4633-9481-ECBF924F13B4}">
      <dsp:nvSpPr>
        <dsp:cNvPr id="0" name=""/>
        <dsp:cNvSpPr/>
      </dsp:nvSpPr>
      <dsp:spPr>
        <a:xfrm>
          <a:off x="208957" y="4474353"/>
          <a:ext cx="379923" cy="379923"/>
        </a:xfrm>
        <a:prstGeom prst="rect">
          <a:avLst/>
        </a:prstGeom>
        <a:blipFill>
          <a:blip xmlns:r="http://schemas.openxmlformats.org/officeDocument/2006/relationships" r:embed="rId12">
            <a:extLst>
              <a:ext uri="{28A0092B-C50C-407E-A947-70E740481C1C}">
                <a14:useLocalDpi xmlns:a14="http://schemas.microsoft.com/office/drawing/2010/main" val="0"/>
              </a:ext>
              <a:ext uri="{96DAC541-7B7A-43D3-8B79-37D633B846F1}">
                <asvg:svgBlip xmlns:asvg="http://schemas.microsoft.com/office/drawing/2016/SVG/main" r:embed="rId13"/>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EC0C7D8F-9E2D-4B9F-A470-1C36F1FBFF51}">
      <dsp:nvSpPr>
        <dsp:cNvPr id="0" name=""/>
        <dsp:cNvSpPr/>
      </dsp:nvSpPr>
      <dsp:spPr>
        <a:xfrm>
          <a:off x="797838" y="4318930"/>
          <a:ext cx="4808488" cy="69076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3106" tIns="73106" rIns="73106" bIns="73106" numCol="1" spcCol="1270" anchor="ctr" anchorCtr="0">
          <a:noAutofit/>
        </a:bodyPr>
        <a:lstStyle/>
        <a:p>
          <a:pPr marL="0" lvl="0" indent="0" algn="l" defTabSz="755650">
            <a:lnSpc>
              <a:spcPct val="100000"/>
            </a:lnSpc>
            <a:spcBef>
              <a:spcPct val="0"/>
            </a:spcBef>
            <a:spcAft>
              <a:spcPct val="35000"/>
            </a:spcAft>
            <a:buNone/>
          </a:pPr>
          <a:r>
            <a:rPr lang="en-GB" sz="1700" kern="1200" dirty="0"/>
            <a:t>Have a go at sharing your screen even if it is with your work colleagues!</a:t>
          </a:r>
          <a:r>
            <a:rPr lang="en-GB" sz="1700" kern="1200" dirty="0">
              <a:latin typeface="Corbel" panose="020B0503020204020204"/>
            </a:rPr>
            <a:t> </a:t>
          </a:r>
          <a:endParaRPr lang="en-US" sz="1700" kern="1200" dirty="0"/>
        </a:p>
      </dsp:txBody>
      <dsp:txXfrm>
        <a:off x="797838" y="4318930"/>
        <a:ext cx="4808488" cy="690769"/>
      </dsp:txXfrm>
    </dsp:sp>
  </dsp:spTree>
</dsp:drawing>
</file>

<file path=ppt/diagrams/layout1.xml><?xml version="1.0" encoding="utf-8"?>
<dgm:layoutDef xmlns:dgm="http://schemas.openxmlformats.org/drawingml/2006/diagram" xmlns:a="http://schemas.openxmlformats.org/drawingml/2006/main" uniqueId="urn:microsoft.com/office/officeart/2018/5/layout/IconCircleLabelList">
  <dgm:title val="Icon Circle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4"/>
          <dgm:constr type="h" for="des" forName="compNode" op="equ"/>
          <dgm:constr type="h" for="des" forName="textRect" op="equ"/>
        </dgm:constrLst>
      </dgm:if>
      <dgm:if name="Name5" axis="ch" ptType="node" func="cnt" op="lte" val="3">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0"/>
          <dgm:constr type="h" for="des" forName="compNode" op="equ"/>
          <dgm:constr type="h" for="des" forName="textRect" op="equ"/>
        </dgm:constrLst>
      </dgm:if>
      <dgm:if name="Name6"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2"/>
          <dgm:constr type="h" for="des" forName="compNode" op="equ"/>
          <dgm:constr type="h" for="des" forName="textRect" op="equ"/>
        </dgm:constrLst>
      </dgm:if>
      <dgm:else name="Name7">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8" axis="ch" ptType="node">
      <dgm:layoutNode name="compNode">
        <dgm:alg type="composite"/>
        <dgm:shape xmlns:r="http://schemas.openxmlformats.org/officeDocument/2006/relationships" r:blip="">
          <dgm:adjLst/>
        </dgm:shape>
        <dgm:presOf axis="self"/>
        <dgm:constrLst>
          <dgm:constr type="w" for="ch" forName="iconBgRect" refType="w" fact="0.61"/>
          <dgm:constr type="h" for="ch" forName="iconBgRect" refType="w" refFor="ch" refForName="iconBgRect"/>
          <dgm:constr type="t" for="ch" forName="iconBgRect"/>
          <dgm:constr type="ctrX" for="ch" forName="iconBgRect" refType="w" fact="0.5"/>
          <dgm:constr type="w" for="ch" forName="iconRect" refType="w" fact="0.35"/>
          <dgm:constr type="h" for="ch" forName="iconRect" refType="w" refFor="ch" refForName="iconRect"/>
          <dgm:constr type="ctrX" for="ch" forName="iconRect" refType="ctrX" refFor="ch" refForName="iconBgRect"/>
          <dgm:constr type="ctrY" for="ch" forName="iconRect" refType="ctrY" refFor="ch" refForName="iconBgRect"/>
          <dgm:constr type="h" for="ch" forName="spaceRect" refType="w" fact="0.19"/>
          <dgm:constr type="w" for="ch" forName="spaceRect" refType="w"/>
          <dgm:constr type="l" for="ch" forName="spaceRect"/>
          <dgm:constr type="t" for="ch" forName="spaceRect" refType="b" refFor="ch" refForName="iconBg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BgRect" styleLbl="bgShp">
          <dgm:alg type="sp"/>
          <dgm:shape xmlns:r="http://schemas.openxmlformats.org/officeDocument/2006/relationships" type="ellipse" r:blip="">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9"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cap="all"/>
        </a:lvl1pPr>
      </dgm1612:lstStyle>
    </a:ext>
  </dgm:extLst>
</dgm:layoutDef>
</file>

<file path=ppt/diagrams/layout2.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16/7/layout/VerticalDownArrowProcess">
  <dgm:title val="Vertical Down Arrow Process"/>
  <dgm:desc val="Use to show a progression; a timeline; sequential steps in a task, process, or workflow; or to emphasize movement or direction. Level 1 text appears inside an arrow shape while Level 2 text appears below the arrow shapes."/>
  <dgm:catLst>
    <dgm:cat type="process" pri="5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2" destOrd="0"/>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36"/>
      <dgm:constr type="primFontSz" for="des" forName="parentTextArrow" refType="primFontSz" refFor="des" refForName="parentTextBox" op="equ"/>
      <dgm:constr type="primFontSz" for="des" forName="descendantArrow" val="24"/>
      <dgm:constr type="primFontSz" for="des" forName="descendantArrow" refType="primFontSz" refFor="des" refForName="parentTextArrow" op="lte"/>
      <dgm:constr type="primFontSz" for="des" forName="descendantBox" refType="primFontSz" refFor="des" refForName="parentTextArrow" op="lte"/>
      <dgm:constr type="primFontSz" for="des" forName="descendantBox" refType="primFontSz" refFor="des" refForName="parentTextBox" op="lte"/>
      <dgm:constr type="primFontSz" for="des" forName="descendantArrow" refType="primFontSz" refFor="des" refForName="parentTextBox" op="lte"/>
      <dgm:constr type="primFontSz" for="des" forName="descendantBox" refType="primFontSz" refFor="des" refForName="descendan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onstrLst>
              <dgm:constr type="w" for="ch" forName="parentTextBox" refType="w" fact="0.25"/>
              <dgm:constr type="h" for="ch" forName="parentTextBox" refType="h"/>
              <dgm:constr type="t" for="ch" forName="parentTextBox"/>
              <dgm:constr type="w" for="ch" forName="descendantBox" refType="w" fact="0.75"/>
              <dgm:constr type="l" for="ch" forName="descendantBox" refType="w" fact="0.25"/>
              <dgm:constr type="b" for="ch" forName="descendantBox" refType="h"/>
              <dgm:constr type="h" for="ch" forName="descendantBox" refType="h"/>
            </dgm:constrLst>
            <dgm:ruleLst/>
            <dgm:layoutNode name="parentTextBox" styleLbl="alignNode1">
              <dgm:alg type="tx"/>
              <dgm:shape xmlns:r="http://schemas.openxmlformats.org/officeDocument/2006/relationships" type="rect" r:blip="">
                <dgm:adjLst/>
              </dgm:shape>
              <dgm:presOf axis="self"/>
              <dgm:constrLst>
                <dgm:constr type="primFontSz" refType="h" op="lte" fact="0.5"/>
                <dgm:constr type="lMarg" refType="w" fact="0.2016"/>
                <dgm:constr type="rMarg" refType="w" fact="0.2016"/>
              </dgm:constrLst>
              <dgm:ruleLst>
                <dgm:rule type="primFontSz" val="13" fact="NaN" max="NaN"/>
              </dgm:ruleLst>
            </dgm:layoutNode>
            <dgm:layoutNode name="descendantBox" styleLbl="bgAccFollowNode1">
              <dgm:alg type="tx">
                <dgm:param type="stBulletLvl" val="0"/>
                <dgm:param type="parTxLTRAlign" val="l"/>
              </dgm:alg>
              <dgm:shape xmlns:r="http://schemas.openxmlformats.org/officeDocument/2006/relationships" type="rect" r:blip="">
                <dgm:adjLst/>
              </dgm:shape>
              <dgm:presOf/>
              <dgm:constrLst>
                <dgm:constr type="tMarg" refType="primFontSz"/>
                <dgm:constr type="bMarg" refType="primFontSz"/>
                <dgm:constr type="lMarg" refType="w" fact="0.0575"/>
                <dgm:constr type="rMarg" refType="w" fact="0.0575"/>
              </dgm:constrLst>
              <dgm:presOf axis="des" ptType="node"/>
              <dgm:ruleLst>
                <dgm:rule type="primFontSz" val="11" fact="NaN" max="NaN"/>
              </dgm:ruleLst>
            </dgm:layoutNode>
          </dgm:layoutNode>
        </dgm:if>
        <dgm:else name="Name17">
          <dgm:layoutNode name="arrowAndChildren">
            <dgm:alg type="composite"/>
            <dgm:shape xmlns:r="http://schemas.openxmlformats.org/officeDocument/2006/relationships" r:blip="">
              <dgm:adjLst/>
            </dgm:shape>
            <dgm:presOf/>
            <dgm:constrLst>
              <dgm:constr type="w" for="ch" forName="parentTextArrow" refType="w" fact="0.25"/>
              <dgm:constr type="t" for="ch" forName="parentTextArrow"/>
              <dgm:constr type="h" for="ch" forName="parentTextArrow" refType="h" fact="0.65"/>
              <dgm:constr type="w" for="ch" forName="arrow" refType="w" fact="0.25"/>
              <dgm:constr type="h" for="ch" forName="arrow" refType="h"/>
              <dgm:constr type="l" for="ch" forName="descendantArrow" refType="w" fact="0.25"/>
              <dgm:constr type="w" for="ch" forName="descendantArrow" refType="w" fact="0.75"/>
              <dgm:constr type="b" for="ch" forName="descendantArrow" refType="h" fact="0.65"/>
              <dgm:constr type="h" for="ch" forName="descendantArrow" refType="h" fact="0.65"/>
            </dgm:constrLst>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constr type="primFontSz" refType="h" op="lte" fact="0.5"/>
                <dgm:constr type="lMarg" refType="w" fact="0.2016"/>
                <dgm:constr type="rMarg" refType="w" fact="0.2016"/>
              </dgm:constrLst>
              <dgm:ruleLst>
                <dgm:rule type="primFontSz" val="13" fact="NaN" max="NaN"/>
              </dgm:ruleLst>
            </dgm:layoutNode>
            <dgm:layoutNode name="arrow" styleLbl="alignNode1">
              <dgm:alg type="sp"/>
              <dgm:shape xmlns:r="http://schemas.openxmlformats.org/officeDocument/2006/relationships" rot="180" type="upArrowCallout" r:blip="">
                <dgm:adjLst>
                  <dgm:adj idx="1" val="0.05"/>
                  <dgm:adj idx="2" val="0.1"/>
                  <dgm:adj idx="3" val="0.15"/>
                </dgm:adjLst>
              </dgm:shape>
              <dgm:presOf axis="self"/>
              <dgm:constrLst/>
              <dgm:ruleLst/>
            </dgm:layoutNode>
            <dgm:layoutNode name="descendantArrow" styleLbl="bgAccFollowNode1">
              <dgm:alg type="tx">
                <dgm:param type="stBulletLvl" val="0"/>
                <dgm:param type="parTxLTRAlign" val="l"/>
              </dgm:alg>
              <dgm:shape xmlns:r="http://schemas.openxmlformats.org/officeDocument/2006/relationships" type="rect" r:blip="">
                <dgm:adjLst/>
              </dgm:shape>
              <dgm:presOf axis="des" ptType="node"/>
              <dgm:constrLst>
                <dgm:constr type="tMarg" refType="primFontSz"/>
                <dgm:constr type="bMarg" refType="primFontSz"/>
                <dgm:constr type="lMarg" refType="w" fact="0.0575"/>
                <dgm:constr type="rMarg" refType="w" fact="0.0575"/>
              </dgm:constrLst>
              <dgm:ruleLst>
                <dgm:rule type="primFontSz" val="11" fact="NaN" max="NaN"/>
              </dgm:ruleLst>
            </dgm:layoutNod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6843" y="2059012"/>
            <a:ext cx="12195668" cy="1828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365759" y="2166364"/>
            <a:ext cx="11471565" cy="1739347"/>
          </a:xfrm>
        </p:spPr>
        <p:txBody>
          <a:bodyPr tIns="45720" bIns="45720" anchor="ctr">
            <a:normAutofit/>
          </a:bodyPr>
          <a:lstStyle>
            <a:lvl1pPr algn="ctr">
              <a:lnSpc>
                <a:spcPct val="80000"/>
              </a:lnSpc>
              <a:defRPr sz="6000" spc="150" baseline="0"/>
            </a:lvl1pPr>
          </a:lstStyle>
          <a:p>
            <a:r>
              <a:rPr lang="en-US"/>
              <a:t>Click to edit Master title style</a:t>
            </a:r>
            <a:endParaRPr lang="en-US" dirty="0"/>
          </a:p>
        </p:txBody>
      </p:sp>
      <p:sp>
        <p:nvSpPr>
          <p:cNvPr id="3" name="Subtitle 2"/>
          <p:cNvSpPr>
            <a:spLocks noGrp="1"/>
          </p:cNvSpPr>
          <p:nvPr>
            <p:ph type="subTitle" idx="1"/>
          </p:nvPr>
        </p:nvSpPr>
        <p:spPr>
          <a:xfrm>
            <a:off x="1524000" y="3996250"/>
            <a:ext cx="9144000" cy="1309255"/>
          </a:xfrm>
        </p:spPr>
        <p:txBody>
          <a:bodyPr>
            <a:normAutofit/>
          </a:bodyPr>
          <a:lstStyle>
            <a:lvl1pPr marL="0" indent="0" algn="ctr">
              <a:buNone/>
              <a:defRPr sz="2000"/>
            </a:lvl1pPr>
            <a:lvl2pPr marL="457200" indent="0" algn="ctr">
              <a:buNone/>
              <a:defRPr sz="2000"/>
            </a:lvl2pPr>
            <a:lvl3pPr marL="914400" indent="0" algn="ctr">
              <a:buNone/>
              <a:defRPr sz="20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5AE34AC-558D-403C-B7A5-BAC3A4CCCF1A}" type="datetimeFigureOut">
              <a:rPr lang="en-GB" smtClean="0"/>
              <a:t>17/09/2020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90CE86C-BB65-4F16-9609-9FF2742731DF}" type="slidenum">
              <a:rPr lang="en-GB" smtClean="0"/>
              <a:t>‹#›</a:t>
            </a:fld>
            <a:endParaRPr lang="en-GB"/>
          </a:p>
        </p:txBody>
      </p:sp>
    </p:spTree>
    <p:extLst>
      <p:ext uri="{BB962C8B-B14F-4D97-AF65-F5344CB8AC3E}">
        <p14:creationId xmlns:p14="http://schemas.microsoft.com/office/powerpoint/2010/main" val="36182567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5AE34AC-558D-403C-B7A5-BAC3A4CCCF1A}" type="datetimeFigureOut">
              <a:rPr lang="en-GB" smtClean="0"/>
              <a:t>17/09/2020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90CE86C-BB65-4F16-9609-9FF2742731DF}" type="slidenum">
              <a:rPr lang="en-GB" smtClean="0"/>
              <a:t>‹#›</a:t>
            </a:fld>
            <a:endParaRPr lang="en-GB"/>
          </a:p>
        </p:txBody>
      </p:sp>
    </p:spTree>
    <p:extLst>
      <p:ext uri="{BB962C8B-B14F-4D97-AF65-F5344CB8AC3E}">
        <p14:creationId xmlns:p14="http://schemas.microsoft.com/office/powerpoint/2010/main" val="30310990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9019312" y="0"/>
            <a:ext cx="27432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9160624" y="274638"/>
            <a:ext cx="2402380" cy="589756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199" y="274638"/>
            <a:ext cx="7973291" cy="589756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38200" y="6422854"/>
            <a:ext cx="2743196" cy="365125"/>
          </a:xfrm>
        </p:spPr>
        <p:txBody>
          <a:bodyPr/>
          <a:lstStyle/>
          <a:p>
            <a:fld id="{C5AE34AC-558D-403C-B7A5-BAC3A4CCCF1A}" type="datetimeFigureOut">
              <a:rPr lang="en-GB" smtClean="0"/>
              <a:t>17/09/2020</a:t>
            </a:fld>
            <a:endParaRPr lang="en-GB"/>
          </a:p>
        </p:txBody>
      </p:sp>
      <p:sp>
        <p:nvSpPr>
          <p:cNvPr id="5" name="Footer Placeholder 4"/>
          <p:cNvSpPr>
            <a:spLocks noGrp="1"/>
          </p:cNvSpPr>
          <p:nvPr>
            <p:ph type="ftr" sz="quarter" idx="11"/>
          </p:nvPr>
        </p:nvSpPr>
        <p:spPr>
          <a:xfrm>
            <a:off x="3776135" y="6422854"/>
            <a:ext cx="4279669" cy="365125"/>
          </a:xfrm>
        </p:spPr>
        <p:txBody>
          <a:bodyPr/>
          <a:lstStyle/>
          <a:p>
            <a:endParaRPr lang="en-GB"/>
          </a:p>
        </p:txBody>
      </p:sp>
      <p:sp>
        <p:nvSpPr>
          <p:cNvPr id="6" name="Slide Number Placeholder 5"/>
          <p:cNvSpPr>
            <a:spLocks noGrp="1"/>
          </p:cNvSpPr>
          <p:nvPr>
            <p:ph type="sldNum" sz="quarter" idx="12"/>
          </p:nvPr>
        </p:nvSpPr>
        <p:spPr>
          <a:xfrm>
            <a:off x="8073048" y="6422854"/>
            <a:ext cx="879759" cy="365125"/>
          </a:xfrm>
        </p:spPr>
        <p:txBody>
          <a:bodyPr/>
          <a:lstStyle/>
          <a:p>
            <a:fld id="{590CE86C-BB65-4F16-9609-9FF2742731DF}" type="slidenum">
              <a:rPr lang="en-GB" smtClean="0"/>
              <a:t>‹#›</a:t>
            </a:fld>
            <a:endParaRPr lang="en-GB"/>
          </a:p>
        </p:txBody>
      </p:sp>
    </p:spTree>
    <p:extLst>
      <p:ext uri="{BB962C8B-B14F-4D97-AF65-F5344CB8AC3E}">
        <p14:creationId xmlns:p14="http://schemas.microsoft.com/office/powerpoint/2010/main" val="30509606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5AE34AC-558D-403C-B7A5-BAC3A4CCCF1A}" type="datetimeFigureOut">
              <a:rPr lang="en-GB" smtClean="0"/>
              <a:t>17/09/2020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90CE86C-BB65-4F16-9609-9FF2742731DF}" type="slidenum">
              <a:rPr lang="en-GB" smtClean="0"/>
              <a:t>‹#›</a:t>
            </a:fld>
            <a:endParaRPr lang="en-GB"/>
          </a:p>
        </p:txBody>
      </p:sp>
    </p:spTree>
    <p:extLst>
      <p:ext uri="{BB962C8B-B14F-4D97-AF65-F5344CB8AC3E}">
        <p14:creationId xmlns:p14="http://schemas.microsoft.com/office/powerpoint/2010/main" val="12769970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7" name="Rectangle 6"/>
          <p:cNvSpPr/>
          <p:nvPr/>
        </p:nvSpPr>
        <p:spPr>
          <a:xfrm>
            <a:off x="-6843" y="2059012"/>
            <a:ext cx="12195668" cy="1828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191" y="2208879"/>
            <a:ext cx="10515600" cy="1676400"/>
          </a:xfrm>
        </p:spPr>
        <p:txBody>
          <a:bodyPr anchor="ctr">
            <a:noAutofit/>
          </a:bodyPr>
          <a:lstStyle>
            <a:lvl1pPr algn="ctr">
              <a:lnSpc>
                <a:spcPct val="80000"/>
              </a:lnSpc>
              <a:defRPr sz="6000" b="0" spc="150" baseline="0">
                <a:solidFill>
                  <a:schemeClr val="bg1"/>
                </a:solidFill>
              </a:defRPr>
            </a:lvl1pPr>
          </a:lstStyle>
          <a:p>
            <a:r>
              <a:rPr lang="en-US"/>
              <a:t>Click to edit Master title style</a:t>
            </a:r>
            <a:endParaRPr lang="en-US" dirty="0"/>
          </a:p>
        </p:txBody>
      </p:sp>
      <p:sp>
        <p:nvSpPr>
          <p:cNvPr id="3" name="Text Placeholder 2"/>
          <p:cNvSpPr>
            <a:spLocks noGrp="1"/>
          </p:cNvSpPr>
          <p:nvPr>
            <p:ph type="body" idx="1"/>
          </p:nvPr>
        </p:nvSpPr>
        <p:spPr>
          <a:xfrm>
            <a:off x="833191" y="4010334"/>
            <a:ext cx="10515600" cy="1174639"/>
          </a:xfrm>
        </p:spPr>
        <p:txBody>
          <a:bodyPr anchor="t">
            <a:normAutofit/>
          </a:bodyPr>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solidFill>
                  <a:schemeClr val="tx2"/>
                </a:solidFill>
              </a:defRPr>
            </a:lvl1pPr>
          </a:lstStyle>
          <a:p>
            <a:fld id="{C5AE34AC-558D-403C-B7A5-BAC3A4CCCF1A}" type="datetimeFigureOut">
              <a:rPr lang="en-GB" smtClean="0"/>
              <a:t>17/09/2020</a:t>
            </a:fld>
            <a:endParaRPr lang="en-GB"/>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GB"/>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590CE86C-BB65-4F16-9609-9FF2742731DF}" type="slidenum">
              <a:rPr lang="en-GB" smtClean="0"/>
              <a:t>‹#›</a:t>
            </a:fld>
            <a:endParaRPr lang="en-GB"/>
          </a:p>
        </p:txBody>
      </p:sp>
    </p:spTree>
    <p:extLst>
      <p:ext uri="{BB962C8B-B14F-4D97-AF65-F5344CB8AC3E}">
        <p14:creationId xmlns:p14="http://schemas.microsoft.com/office/powerpoint/2010/main" val="271650350"/>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205344" y="2011680"/>
            <a:ext cx="4754880" cy="420624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30391" y="2011680"/>
            <a:ext cx="4754880" cy="420624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5AE34AC-558D-403C-B7A5-BAC3A4CCCF1A}" type="datetimeFigureOut">
              <a:rPr lang="en-GB" smtClean="0"/>
              <a:t>17/09/2020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90CE86C-BB65-4F16-9609-9FF2742731DF}" type="slidenum">
              <a:rPr lang="en-GB" smtClean="0"/>
              <a:t>‹#›</a:t>
            </a:fld>
            <a:endParaRPr lang="en-GB"/>
          </a:p>
        </p:txBody>
      </p:sp>
    </p:spTree>
    <p:extLst>
      <p:ext uri="{BB962C8B-B14F-4D97-AF65-F5344CB8AC3E}">
        <p14:creationId xmlns:p14="http://schemas.microsoft.com/office/powerpoint/2010/main" val="39285956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207008" y="1913470"/>
            <a:ext cx="4754880" cy="743094"/>
          </a:xfrm>
        </p:spPr>
        <p:txBody>
          <a:bodyPr anchor="ctr">
            <a:normAutofit/>
          </a:bodyPr>
          <a:lstStyle>
            <a:lvl1pPr marL="0" indent="0">
              <a:buNone/>
              <a:defRPr sz="21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207008" y="2656566"/>
            <a:ext cx="4754880" cy="35661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31230" y="1913470"/>
            <a:ext cx="4754880" cy="743094"/>
          </a:xfrm>
        </p:spPr>
        <p:txBody>
          <a:bodyPr anchor="ctr">
            <a:normAutofit/>
          </a:bodyPr>
          <a:lstStyle>
            <a:lvl1pPr marL="0" indent="0">
              <a:buNone/>
              <a:defRPr sz="21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31230" y="2656564"/>
            <a:ext cx="4754880" cy="35661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5AE34AC-558D-403C-B7A5-BAC3A4CCCF1A}" type="datetimeFigureOut">
              <a:rPr lang="en-GB" smtClean="0"/>
              <a:t>17/09/2020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590CE86C-BB65-4F16-9609-9FF2742731DF}" type="slidenum">
              <a:rPr lang="en-GB" smtClean="0"/>
              <a:t>‹#›</a:t>
            </a:fld>
            <a:endParaRPr lang="en-GB"/>
          </a:p>
        </p:txBody>
      </p:sp>
    </p:spTree>
    <p:extLst>
      <p:ext uri="{BB962C8B-B14F-4D97-AF65-F5344CB8AC3E}">
        <p14:creationId xmlns:p14="http://schemas.microsoft.com/office/powerpoint/2010/main" val="2466375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5AE34AC-558D-403C-B7A5-BAC3A4CCCF1A}" type="datetimeFigureOut">
              <a:rPr lang="en-GB" smtClean="0"/>
              <a:t>17/09/2020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590CE86C-BB65-4F16-9609-9FF2742731DF}" type="slidenum">
              <a:rPr lang="en-GB" smtClean="0"/>
              <a:t>‹#›</a:t>
            </a:fld>
            <a:endParaRPr lang="en-GB"/>
          </a:p>
        </p:txBody>
      </p:sp>
    </p:spTree>
    <p:extLst>
      <p:ext uri="{BB962C8B-B14F-4D97-AF65-F5344CB8AC3E}">
        <p14:creationId xmlns:p14="http://schemas.microsoft.com/office/powerpoint/2010/main" val="26237986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5AE34AC-558D-403C-B7A5-BAC3A4CCCF1A}" type="datetimeFigureOut">
              <a:rPr lang="en-GB" smtClean="0"/>
              <a:t>17/09/2020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590CE86C-BB65-4F16-9609-9FF2742731DF}" type="slidenum">
              <a:rPr lang="en-GB" smtClean="0"/>
              <a:t>‹#›</a:t>
            </a:fld>
            <a:endParaRPr lang="en-GB"/>
          </a:p>
        </p:txBody>
      </p:sp>
    </p:spTree>
    <p:extLst>
      <p:ext uri="{BB962C8B-B14F-4D97-AF65-F5344CB8AC3E}">
        <p14:creationId xmlns:p14="http://schemas.microsoft.com/office/powerpoint/2010/main" val="7323855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1207008" y="2120054"/>
            <a:ext cx="6126480" cy="41148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789023" y="2147486"/>
            <a:ext cx="3200400" cy="3432319"/>
          </a:xfrm>
        </p:spPr>
        <p:txBody>
          <a:bodyPr>
            <a:normAutofit/>
          </a:bodyPr>
          <a:lstStyle>
            <a:lvl1pPr marL="0" indent="0">
              <a:lnSpc>
                <a:spcPct val="95000"/>
              </a:lnSpc>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5AE34AC-558D-403C-B7A5-BAC3A4CCCF1A}" type="datetimeFigureOut">
              <a:rPr lang="en-GB" smtClean="0"/>
              <a:t>17/09/2020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90CE86C-BB65-4F16-9609-9FF2742731DF}" type="slidenum">
              <a:rPr lang="en-GB" smtClean="0"/>
              <a:t>‹#›</a:t>
            </a:fld>
            <a:endParaRPr lang="en-GB"/>
          </a:p>
        </p:txBody>
      </p:sp>
    </p:spTree>
    <p:extLst>
      <p:ext uri="{BB962C8B-B14F-4D97-AF65-F5344CB8AC3E}">
        <p14:creationId xmlns:p14="http://schemas.microsoft.com/office/powerpoint/2010/main" val="16823549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Picture Placeholder 2"/>
          <p:cNvSpPr>
            <a:spLocks noGrp="1" noChangeAspect="1"/>
          </p:cNvSpPr>
          <p:nvPr>
            <p:ph type="pic" idx="1"/>
          </p:nvPr>
        </p:nvSpPr>
        <p:spPr>
          <a:xfrm>
            <a:off x="1280160" y="2211494"/>
            <a:ext cx="6126480" cy="3931920"/>
          </a:xfrm>
          <a:solidFill>
            <a:schemeClr val="tx2">
              <a:lumMod val="60000"/>
              <a:lumOff val="40000"/>
            </a:schemeClr>
          </a:solidFill>
        </p:spPr>
        <p:txBody>
          <a:bodyPr tIns="365760" anchor="t"/>
          <a:lstStyle>
            <a:lvl1pPr marL="0" indent="0" algn="ctr">
              <a:buNone/>
              <a:defRPr sz="3200">
                <a:solidFill>
                  <a:schemeClr val="tx1">
                    <a:lumMod val="50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7790688" y="2150621"/>
            <a:ext cx="3200400" cy="3429000"/>
          </a:xfrm>
        </p:spPr>
        <p:txBody>
          <a:bodyPr>
            <a:normAutofit/>
          </a:bodyPr>
          <a:lstStyle>
            <a:lvl1pPr marL="0" indent="0">
              <a:lnSpc>
                <a:spcPct val="95000"/>
              </a:lnSpc>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5AE34AC-558D-403C-B7A5-BAC3A4CCCF1A}" type="datetimeFigureOut">
              <a:rPr lang="en-GB" smtClean="0"/>
              <a:t>17/09/2020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90CE86C-BB65-4F16-9609-9FF2742731DF}" type="slidenum">
              <a:rPr lang="en-GB" smtClean="0"/>
              <a:t>‹#›</a:t>
            </a:fld>
            <a:endParaRPr lang="en-GB"/>
          </a:p>
        </p:txBody>
      </p:sp>
    </p:spTree>
    <p:extLst>
      <p:ext uri="{BB962C8B-B14F-4D97-AF65-F5344CB8AC3E}">
        <p14:creationId xmlns:p14="http://schemas.microsoft.com/office/powerpoint/2010/main" val="29838269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p:nvSpPr>
        <p:spPr>
          <a:xfrm>
            <a:off x="483" y="176109"/>
            <a:ext cx="12188952" cy="16459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202919" y="284176"/>
            <a:ext cx="9784080" cy="150876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202919" y="2011680"/>
            <a:ext cx="9784080" cy="420624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202266" y="6422854"/>
            <a:ext cx="3000894" cy="365125"/>
          </a:xfrm>
          <a:prstGeom prst="rect">
            <a:avLst/>
          </a:prstGeom>
        </p:spPr>
        <p:txBody>
          <a:bodyPr vert="horz" lIns="91440" tIns="45720" rIns="45720" bIns="45720" rtlCol="0" anchor="ctr"/>
          <a:lstStyle>
            <a:lvl1pPr algn="l">
              <a:defRPr sz="1050">
                <a:solidFill>
                  <a:schemeClr val="tx1"/>
                </a:solidFill>
              </a:defRPr>
            </a:lvl1pPr>
          </a:lstStyle>
          <a:p>
            <a:fld id="{C5AE34AC-558D-403C-B7A5-BAC3A4CCCF1A}" type="datetimeFigureOut">
              <a:rPr lang="en-GB" smtClean="0"/>
              <a:t>17/09/2020</a:t>
            </a:fld>
            <a:endParaRPr lang="en-GB"/>
          </a:p>
        </p:txBody>
      </p:sp>
      <p:sp>
        <p:nvSpPr>
          <p:cNvPr id="5" name="Footer Placeholder 4"/>
          <p:cNvSpPr>
            <a:spLocks noGrp="1"/>
          </p:cNvSpPr>
          <p:nvPr>
            <p:ph type="ftr" sz="quarter" idx="3"/>
          </p:nvPr>
        </p:nvSpPr>
        <p:spPr>
          <a:xfrm>
            <a:off x="5596471" y="6422854"/>
            <a:ext cx="5044440" cy="365125"/>
          </a:xfrm>
          <a:prstGeom prst="rect">
            <a:avLst/>
          </a:prstGeom>
        </p:spPr>
        <p:txBody>
          <a:bodyPr vert="horz" lIns="91440" tIns="45720" rIns="91440" bIns="45720" rtlCol="0" anchor="ctr"/>
          <a:lstStyle>
            <a:lvl1pPr algn="r">
              <a:defRPr sz="1050">
                <a:solidFill>
                  <a:schemeClr val="tx1"/>
                </a:solidFill>
              </a:defRPr>
            </a:lvl1pPr>
          </a:lstStyle>
          <a:p>
            <a:endParaRPr lang="en-GB"/>
          </a:p>
        </p:txBody>
      </p:sp>
      <p:sp>
        <p:nvSpPr>
          <p:cNvPr id="6" name="Slide Number Placeholder 5"/>
          <p:cNvSpPr>
            <a:spLocks noGrp="1"/>
          </p:cNvSpPr>
          <p:nvPr>
            <p:ph type="sldNum" sz="quarter" idx="4"/>
          </p:nvPr>
        </p:nvSpPr>
        <p:spPr>
          <a:xfrm>
            <a:off x="10658927" y="6422854"/>
            <a:ext cx="946264" cy="365125"/>
          </a:xfrm>
          <a:prstGeom prst="rect">
            <a:avLst/>
          </a:prstGeom>
        </p:spPr>
        <p:txBody>
          <a:bodyPr vert="horz" lIns="45720" tIns="45720" rIns="91440" bIns="45720" rtlCol="0" anchor="ctr"/>
          <a:lstStyle>
            <a:lvl1pPr algn="l">
              <a:defRPr sz="1200" b="0">
                <a:solidFill>
                  <a:schemeClr val="tx1"/>
                </a:solidFill>
              </a:defRPr>
            </a:lvl1pPr>
          </a:lstStyle>
          <a:p>
            <a:fld id="{590CE86C-BB65-4F16-9609-9FF2742731DF}" type="slidenum">
              <a:rPr lang="en-GB" smtClean="0"/>
              <a:t>‹#›</a:t>
            </a:fld>
            <a:endParaRPr lang="en-GB"/>
          </a:p>
        </p:txBody>
      </p:sp>
    </p:spTree>
    <p:extLst>
      <p:ext uri="{BB962C8B-B14F-4D97-AF65-F5344CB8AC3E}">
        <p14:creationId xmlns:p14="http://schemas.microsoft.com/office/powerpoint/2010/main" val="4172641819"/>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5000"/>
        </a:lnSpc>
        <a:spcBef>
          <a:spcPct val="0"/>
        </a:spcBef>
        <a:buNone/>
        <a:defRPr sz="4000" kern="1200" cap="all" baseline="0">
          <a:solidFill>
            <a:schemeClr val="bg2"/>
          </a:solidFill>
          <a:latin typeface="+mj-lt"/>
          <a:ea typeface="+mj-ea"/>
          <a:cs typeface="+mj-cs"/>
        </a:defRPr>
      </a:lvl1pPr>
    </p:titleStyle>
    <p:bodyStyle>
      <a:lvl1pPr marL="182880" indent="-182880" algn="l" defTabSz="914400" rtl="0" eaLnBrk="1" latinLnBrk="0" hangingPunct="1">
        <a:lnSpc>
          <a:spcPct val="90000"/>
        </a:lnSpc>
        <a:spcBef>
          <a:spcPts val="1200"/>
        </a:spcBef>
        <a:spcAft>
          <a:spcPts val="200"/>
        </a:spcAft>
        <a:buClr>
          <a:schemeClr val="tx1"/>
        </a:buClr>
        <a:buFont typeface="Wingdings" pitchFamily="2" charset="2"/>
        <a:buChar char=""/>
        <a:defRPr sz="2200" kern="1200">
          <a:solidFill>
            <a:schemeClr val="tx1"/>
          </a:solidFill>
          <a:latin typeface="+mn-lt"/>
          <a:ea typeface="+mn-ea"/>
          <a:cs typeface="+mn-cs"/>
        </a:defRPr>
      </a:lvl1pPr>
      <a:lvl2pPr marL="411480" indent="-182880" algn="l" defTabSz="914400" rtl="0" eaLnBrk="1" latinLnBrk="0" hangingPunct="1">
        <a:lnSpc>
          <a:spcPct val="90000"/>
        </a:lnSpc>
        <a:spcBef>
          <a:spcPts val="200"/>
        </a:spcBef>
        <a:spcAft>
          <a:spcPts val="400"/>
        </a:spcAft>
        <a:buClr>
          <a:schemeClr val="tx1"/>
        </a:buClr>
        <a:buFont typeface="Wingdings" pitchFamily="2" charset="2"/>
        <a:buChar char=""/>
        <a:defRPr sz="2000" kern="1200">
          <a:solidFill>
            <a:schemeClr val="tx1"/>
          </a:solidFill>
          <a:latin typeface="+mn-lt"/>
          <a:ea typeface="+mn-ea"/>
          <a:cs typeface="+mn-cs"/>
        </a:defRPr>
      </a:lvl2pPr>
      <a:lvl3pPr marL="640080" indent="-182880" algn="l" defTabSz="914400" rtl="0" eaLnBrk="1" latinLnBrk="0" hangingPunct="1">
        <a:lnSpc>
          <a:spcPct val="90000"/>
        </a:lnSpc>
        <a:spcBef>
          <a:spcPts val="200"/>
        </a:spcBef>
        <a:spcAft>
          <a:spcPts val="400"/>
        </a:spcAft>
        <a:buClr>
          <a:schemeClr val="tx1"/>
        </a:buClr>
        <a:buFont typeface="Wingdings" pitchFamily="2" charset="2"/>
        <a:buChar char=""/>
        <a:defRPr sz="1800" kern="1200">
          <a:solidFill>
            <a:schemeClr val="tx1"/>
          </a:solidFill>
          <a:latin typeface="+mn-lt"/>
          <a:ea typeface="+mn-ea"/>
          <a:cs typeface="+mn-cs"/>
        </a:defRPr>
      </a:lvl3pPr>
      <a:lvl4pPr marL="8686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4pPr>
      <a:lvl5pPr marL="10972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5pPr>
      <a:lvl6pPr marL="12846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6pPr>
      <a:lvl7pPr marL="14718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7pPr>
      <a:lvl8pPr marL="16290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8pPr>
      <a:lvl9pPr marL="18062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media.lsf.org/View.aspx?id=25398~5o~hnezrbzfK9&amp;code=BT~g07Ax2NL9GO08HjloMVwUBaWs49kUSgKFKWTBcxXLiPDjs9hhqGzrBMO7q&amp;ax=7E~mqEJPL6a97vQqp"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7.xml.rels><?xml version="1.0" encoding="UTF-8" standalone="yes"?>
<Relationships xmlns="http://schemas.openxmlformats.org/package/2006/relationships"><Relationship Id="rId2" Type="http://schemas.openxmlformats.org/officeDocument/2006/relationships/hyperlink" Target="https://media.lsf.org/View.aspx?id=25399~5p~JbubbbKBgY&amp;code=C4~rWViwuUUB5A8ygkeBpETmVRSlnk6URtNQzglPArcbBmpUizuglcr6b6bLY&amp;ax=7F~OdUlzKhvx9p9Of"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665589-1364-45B1-B39D-F6D3FAF93AFE}"/>
              </a:ext>
            </a:extLst>
          </p:cNvPr>
          <p:cNvSpPr>
            <a:spLocks noGrp="1"/>
          </p:cNvSpPr>
          <p:nvPr>
            <p:ph type="ctrTitle"/>
          </p:nvPr>
        </p:nvSpPr>
        <p:spPr/>
        <p:txBody>
          <a:bodyPr/>
          <a:lstStyle/>
          <a:p>
            <a:r>
              <a:rPr lang="en-GB" dirty="0"/>
              <a:t>Ms teams </a:t>
            </a:r>
          </a:p>
        </p:txBody>
      </p:sp>
      <p:sp>
        <p:nvSpPr>
          <p:cNvPr id="3" name="Subtitle 2">
            <a:extLst>
              <a:ext uri="{FF2B5EF4-FFF2-40B4-BE49-F238E27FC236}">
                <a16:creationId xmlns:a16="http://schemas.microsoft.com/office/drawing/2014/main" id="{348CB07B-3422-4843-9341-CCD290177776}"/>
              </a:ext>
            </a:extLst>
          </p:cNvPr>
          <p:cNvSpPr>
            <a:spLocks noGrp="1"/>
          </p:cNvSpPr>
          <p:nvPr>
            <p:ph type="subTitle" idx="1"/>
          </p:nvPr>
        </p:nvSpPr>
        <p:spPr/>
        <p:txBody>
          <a:bodyPr/>
          <a:lstStyle/>
          <a:p>
            <a:r>
              <a:rPr lang="en-GB" dirty="0"/>
              <a:t>Part of Office 365 </a:t>
            </a:r>
          </a:p>
        </p:txBody>
      </p:sp>
    </p:spTree>
    <p:extLst>
      <p:ext uri="{BB962C8B-B14F-4D97-AF65-F5344CB8AC3E}">
        <p14:creationId xmlns:p14="http://schemas.microsoft.com/office/powerpoint/2010/main" val="30656813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B972422-B794-4FA8-BCC6-BAF6938A1B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E3AF8AD-0F59-4418-8087-EB99ADCFF29E}"/>
              </a:ext>
            </a:extLst>
          </p:cNvPr>
          <p:cNvSpPr>
            <a:spLocks noGrp="1"/>
          </p:cNvSpPr>
          <p:nvPr>
            <p:ph type="title"/>
          </p:nvPr>
        </p:nvSpPr>
        <p:spPr>
          <a:xfrm>
            <a:off x="643467" y="1325880"/>
            <a:ext cx="3089437" cy="4206240"/>
          </a:xfrm>
        </p:spPr>
        <p:txBody>
          <a:bodyPr>
            <a:normAutofit/>
          </a:bodyPr>
          <a:lstStyle/>
          <a:p>
            <a:pPr algn="r"/>
            <a:r>
              <a:rPr lang="en-GB" sz="3200">
                <a:solidFill>
                  <a:schemeClr val="tx2"/>
                </a:solidFill>
              </a:rPr>
              <a:t>4. Starting The lesson</a:t>
            </a:r>
          </a:p>
        </p:txBody>
      </p:sp>
      <p:sp>
        <p:nvSpPr>
          <p:cNvPr id="10" name="Rectangle 9">
            <a:extLst>
              <a:ext uri="{FF2B5EF4-FFF2-40B4-BE49-F238E27FC236}">
                <a16:creationId xmlns:a16="http://schemas.microsoft.com/office/drawing/2014/main" id="{89DE9E2B-5611-49C8-862E-AD4D43A8AA6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5668" cy="482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12" name="Straight Connector 11">
            <a:extLst>
              <a:ext uri="{FF2B5EF4-FFF2-40B4-BE49-F238E27FC236}">
                <a16:creationId xmlns:a16="http://schemas.microsoft.com/office/drawing/2014/main" id="{5296EC4F-8732-481B-94CB-C98E4EF297F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059935" y="1836869"/>
            <a:ext cx="0" cy="3184263"/>
          </a:xfrm>
          <a:prstGeom prst="line">
            <a:avLst/>
          </a:prstGeom>
          <a:ln w="25400">
            <a:solidFill>
              <a:schemeClr val="tx2"/>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BF77D84B-1F15-47DB-9339-E2044B70AB6C}"/>
              </a:ext>
            </a:extLst>
          </p:cNvPr>
          <p:cNvSpPr>
            <a:spLocks noGrp="1"/>
          </p:cNvSpPr>
          <p:nvPr>
            <p:ph idx="1"/>
          </p:nvPr>
        </p:nvSpPr>
        <p:spPr>
          <a:xfrm>
            <a:off x="4381668" y="1126067"/>
            <a:ext cx="6605331" cy="4605866"/>
          </a:xfrm>
        </p:spPr>
        <p:txBody>
          <a:bodyPr anchor="ctr">
            <a:normAutofit/>
          </a:bodyPr>
          <a:lstStyle/>
          <a:p>
            <a:r>
              <a:rPr lang="en-GB" sz="1800" dirty="0">
                <a:solidFill>
                  <a:schemeClr val="tx2"/>
                </a:solidFill>
              </a:rPr>
              <a:t>1. C</a:t>
            </a:r>
            <a:r>
              <a:rPr lang="en-GB" sz="2400" dirty="0">
                <a:solidFill>
                  <a:schemeClr val="tx2"/>
                </a:solidFill>
              </a:rPr>
              <a:t>hange the settings so that the children are attendees. (</a:t>
            </a:r>
            <a:r>
              <a:rPr lang="en-GB" sz="2400" dirty="0">
                <a:solidFill>
                  <a:schemeClr val="tx2"/>
                </a:solidFill>
                <a:hlinkClick r:id="rId2">
                  <a:extLst>
                    <a:ext uri="{A12FA001-AC4F-418D-AE19-62706E023703}">
                      <ahyp:hlinkClr xmlns:ahyp="http://schemas.microsoft.com/office/drawing/2018/hyperlinkcolor" val="tx"/>
                    </a:ext>
                  </a:extLst>
                </a:hlinkClick>
              </a:rPr>
              <a:t>link</a:t>
            </a:r>
            <a:r>
              <a:rPr lang="en-GB" sz="2400" dirty="0">
                <a:solidFill>
                  <a:schemeClr val="tx2"/>
                </a:solidFill>
              </a:rPr>
              <a:t>)</a:t>
            </a:r>
          </a:p>
          <a:p>
            <a:r>
              <a:rPr lang="en-GB" sz="2400" dirty="0">
                <a:solidFill>
                  <a:schemeClr val="tx2"/>
                </a:solidFill>
              </a:rPr>
              <a:t>2. At the time of the lesson click join this starts the lesson </a:t>
            </a:r>
          </a:p>
          <a:p>
            <a:r>
              <a:rPr lang="en-GB" sz="2400" dirty="0">
                <a:solidFill>
                  <a:schemeClr val="tx2"/>
                </a:solidFill>
              </a:rPr>
              <a:t>3. Make sure your video is on and the mic is on!</a:t>
            </a:r>
          </a:p>
          <a:p>
            <a:r>
              <a:rPr lang="en-GB" sz="2400" dirty="0">
                <a:solidFill>
                  <a:schemeClr val="tx2"/>
                </a:solidFill>
              </a:rPr>
              <a:t>4. keep an eye on who has joined the lesson so you can potentially take a register</a:t>
            </a:r>
          </a:p>
          <a:p>
            <a:r>
              <a:rPr lang="en-GB" sz="2400" dirty="0">
                <a:solidFill>
                  <a:schemeClr val="tx2"/>
                </a:solidFill>
              </a:rPr>
              <a:t>5. Ask the children to turn their camera off</a:t>
            </a:r>
          </a:p>
          <a:p>
            <a:r>
              <a:rPr lang="en-GB" sz="2400" dirty="0">
                <a:solidFill>
                  <a:schemeClr val="tx2"/>
                </a:solidFill>
              </a:rPr>
              <a:t>6. Once the children have joined you are good to go!</a:t>
            </a:r>
          </a:p>
        </p:txBody>
      </p:sp>
      <p:sp>
        <p:nvSpPr>
          <p:cNvPr id="14" name="Rectangle 13">
            <a:extLst>
              <a:ext uri="{FF2B5EF4-FFF2-40B4-BE49-F238E27FC236}">
                <a16:creationId xmlns:a16="http://schemas.microsoft.com/office/drawing/2014/main" id="{519C7155-1644-4C60-B0B5-32B1800D60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375400"/>
            <a:ext cx="12195668" cy="482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312239635"/>
      </p:ext>
    </p:extLst>
  </p:cSld>
  <p:clrMapOvr>
    <a:overrideClrMapping bg1="lt1" tx1="dk1" bg2="lt2" tx2="dk2" accent1="accent1" accent2="accent2" accent3="accent3" accent4="accent4" accent5="accent5" accent6="accent6" hlink="hlink" folHlink="folHlink"/>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1A6D86F0-98E0-4468-9315-41BF7B0F2E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54296"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A5014CE-1489-41E0-9BF5-41F04FA98C7F}"/>
              </a:ext>
            </a:extLst>
          </p:cNvPr>
          <p:cNvSpPr>
            <a:spLocks noGrp="1"/>
          </p:cNvSpPr>
          <p:nvPr>
            <p:ph type="title"/>
          </p:nvPr>
        </p:nvSpPr>
        <p:spPr>
          <a:xfrm>
            <a:off x="622570" y="838646"/>
            <a:ext cx="3709991" cy="5180709"/>
          </a:xfrm>
        </p:spPr>
        <p:txBody>
          <a:bodyPr>
            <a:normAutofit/>
          </a:bodyPr>
          <a:lstStyle/>
          <a:p>
            <a:r>
              <a:rPr lang="en-GB" sz="3600"/>
              <a:t>5. Teaching the lesson</a:t>
            </a:r>
          </a:p>
        </p:txBody>
      </p:sp>
      <p:sp useBgFill="1">
        <p:nvSpPr>
          <p:cNvPr id="10" name="Rectangle 9">
            <a:extLst>
              <a:ext uri="{FF2B5EF4-FFF2-40B4-BE49-F238E27FC236}">
                <a16:creationId xmlns:a16="http://schemas.microsoft.com/office/drawing/2014/main" id="{CE957058-57AD-46A9-BAE9-7145CB3504F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54295" y="-2"/>
            <a:ext cx="7537703" cy="685800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CC06CE64-EE89-484F-8F27-BE3A8EF088C1}"/>
              </a:ext>
            </a:extLst>
          </p:cNvPr>
          <p:cNvSpPr>
            <a:spLocks noGrp="1"/>
          </p:cNvSpPr>
          <p:nvPr>
            <p:ph idx="1"/>
          </p:nvPr>
        </p:nvSpPr>
        <p:spPr>
          <a:xfrm>
            <a:off x="4861747" y="335440"/>
            <a:ext cx="6800987" cy="6100858"/>
          </a:xfrm>
        </p:spPr>
        <p:txBody>
          <a:bodyPr anchor="ctr">
            <a:normAutofit/>
          </a:bodyPr>
          <a:lstStyle/>
          <a:p>
            <a:r>
              <a:rPr lang="en-GB" sz="2800" dirty="0">
                <a:solidFill>
                  <a:schemeClr val="tx2"/>
                </a:solidFill>
              </a:rPr>
              <a:t>With Teams it is possible to share your screen. To make it easier have open on your computer any resources that you may want to share.</a:t>
            </a:r>
          </a:p>
          <a:p>
            <a:pPr lvl="2"/>
            <a:r>
              <a:rPr lang="en-GB" sz="2800" dirty="0">
                <a:solidFill>
                  <a:schemeClr val="tx2"/>
                </a:solidFill>
              </a:rPr>
              <a:t>A Firefly page</a:t>
            </a:r>
          </a:p>
          <a:p>
            <a:pPr lvl="2"/>
            <a:r>
              <a:rPr lang="en-GB" sz="2800" dirty="0">
                <a:solidFill>
                  <a:schemeClr val="tx2"/>
                </a:solidFill>
              </a:rPr>
              <a:t>Documents </a:t>
            </a:r>
          </a:p>
          <a:p>
            <a:pPr lvl="2"/>
            <a:r>
              <a:rPr lang="en-GB" sz="2800" dirty="0">
                <a:solidFill>
                  <a:schemeClr val="tx2"/>
                </a:solidFill>
              </a:rPr>
              <a:t>PowerPoints</a:t>
            </a:r>
          </a:p>
          <a:p>
            <a:pPr lvl="1"/>
            <a:r>
              <a:rPr lang="en-GB" sz="2800" dirty="0">
                <a:solidFill>
                  <a:schemeClr val="tx2"/>
                </a:solidFill>
              </a:rPr>
              <a:t>How to share your screen (video clip)</a:t>
            </a:r>
          </a:p>
          <a:p>
            <a:pPr lvl="1"/>
            <a:r>
              <a:rPr lang="en-GB" sz="2800" dirty="0">
                <a:solidFill>
                  <a:schemeClr val="tx2"/>
                </a:solidFill>
              </a:rPr>
              <a:t>During the lesson pupils can use the raise your hand feature and also the chat function</a:t>
            </a:r>
          </a:p>
        </p:txBody>
      </p:sp>
    </p:spTree>
    <p:extLst>
      <p:ext uri="{BB962C8B-B14F-4D97-AF65-F5344CB8AC3E}">
        <p14:creationId xmlns:p14="http://schemas.microsoft.com/office/powerpoint/2010/main" val="1866006695"/>
      </p:ext>
    </p:extLst>
  </p:cSld>
  <p:clrMapOvr>
    <a:overrideClrMapping bg1="lt1" tx1="dk1" bg2="lt2" tx2="dk2" accent1="accent1" accent2="accent2" accent3="accent3" accent4="accent4" accent5="accent5" accent6="accent6" hlink="hlink" folHlink="folHlink"/>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903EC245-C9B2-41DB-AC99-41DB7FC148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001">
            <a:schemeClr val="lt1"/>
          </a:fillRef>
          <a:effectRef idx="0">
            <a:schemeClr val="accent1"/>
          </a:effectRef>
          <a:fontRef idx="minor">
            <a:schemeClr val="lt1"/>
          </a:fontRef>
        </p:style>
        <p:txBody>
          <a:bodyPr rtlCol="0" anchor="ctr"/>
          <a:lstStyle/>
          <a:p>
            <a:pPr algn="ctr"/>
            <a:endParaRPr lang="en-US" dirty="0"/>
          </a:p>
        </p:txBody>
      </p:sp>
      <p:sp>
        <p:nvSpPr>
          <p:cNvPr id="11" name="Rectangle 10">
            <a:extLst>
              <a:ext uri="{FF2B5EF4-FFF2-40B4-BE49-F238E27FC236}">
                <a16:creationId xmlns:a16="http://schemas.microsoft.com/office/drawing/2014/main" id="{DD006CB6-41D0-433B-A9A4-C3C0695FD14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40358" y="0"/>
            <a:ext cx="465164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3" name="Rectangle 12">
            <a:extLst>
              <a:ext uri="{FF2B5EF4-FFF2-40B4-BE49-F238E27FC236}">
                <a16:creationId xmlns:a16="http://schemas.microsoft.com/office/drawing/2014/main" id="{6B085380-27CE-4E71-AA77-81E6A03991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40358" y="2224216"/>
            <a:ext cx="4651642" cy="173818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EBBD7D6-399A-4D70-A36F-33AC9442A0E6}"/>
              </a:ext>
            </a:extLst>
          </p:cNvPr>
          <p:cNvSpPr>
            <a:spLocks noGrp="1"/>
          </p:cNvSpPr>
          <p:nvPr>
            <p:ph type="title"/>
          </p:nvPr>
        </p:nvSpPr>
        <p:spPr>
          <a:xfrm>
            <a:off x="7663070" y="2338928"/>
            <a:ext cx="4134677" cy="1508760"/>
          </a:xfrm>
        </p:spPr>
        <p:txBody>
          <a:bodyPr>
            <a:normAutofit/>
          </a:bodyPr>
          <a:lstStyle/>
          <a:p>
            <a:r>
              <a:rPr lang="en-GB">
                <a:solidFill>
                  <a:schemeClr val="tx2"/>
                </a:solidFill>
              </a:rPr>
              <a:t>recap</a:t>
            </a:r>
          </a:p>
        </p:txBody>
      </p:sp>
      <p:graphicFrame>
        <p:nvGraphicFramePr>
          <p:cNvPr id="5" name="Content Placeholder 2">
            <a:extLst>
              <a:ext uri="{FF2B5EF4-FFF2-40B4-BE49-F238E27FC236}">
                <a16:creationId xmlns:a16="http://schemas.microsoft.com/office/drawing/2014/main" id="{1019D4F7-E92C-4D36-AABA-E791CF95E0CA}"/>
              </a:ext>
            </a:extLst>
          </p:cNvPr>
          <p:cNvGraphicFramePr>
            <a:graphicFrameLocks noGrp="1"/>
          </p:cNvGraphicFramePr>
          <p:nvPr>
            <p:ph idx="1"/>
            <p:extLst>
              <p:ext uri="{D42A27DB-BD31-4B8C-83A1-F6EECF244321}">
                <p14:modId xmlns:p14="http://schemas.microsoft.com/office/powerpoint/2010/main" val="2097222550"/>
              </p:ext>
            </p:extLst>
          </p:nvPr>
        </p:nvGraphicFramePr>
        <p:xfrm>
          <a:off x="803274" y="823034"/>
          <a:ext cx="5606327" cy="501132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77102214"/>
      </p:ext>
    </p:extLst>
  </p:cSld>
  <p:clrMapOvr>
    <a:overrideClrMapping bg1="lt1" tx1="dk1" bg2="lt2" tx2="dk2" accent1="accent1" accent2="accent2" accent3="accent3" accent4="accent4" accent5="accent5" accent6="accent6" hlink="hlink" folHlink="folHlink"/>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0762F1-D634-4368-A669-F544783855DF}"/>
              </a:ext>
            </a:extLst>
          </p:cNvPr>
          <p:cNvSpPr>
            <a:spLocks noGrp="1"/>
          </p:cNvSpPr>
          <p:nvPr>
            <p:ph type="title"/>
          </p:nvPr>
        </p:nvSpPr>
        <p:spPr/>
        <p:txBody>
          <a:bodyPr/>
          <a:lstStyle/>
          <a:p>
            <a:r>
              <a:rPr lang="en-GB" dirty="0" err="1"/>
              <a:t>Intellinet</a:t>
            </a:r>
            <a:endParaRPr lang="en-GB" dirty="0"/>
          </a:p>
        </p:txBody>
      </p:sp>
      <p:sp>
        <p:nvSpPr>
          <p:cNvPr id="3" name="Content Placeholder 2">
            <a:extLst>
              <a:ext uri="{FF2B5EF4-FFF2-40B4-BE49-F238E27FC236}">
                <a16:creationId xmlns:a16="http://schemas.microsoft.com/office/drawing/2014/main" id="{187B2689-963A-4CE8-B075-1CEA1175CC4E}"/>
              </a:ext>
            </a:extLst>
          </p:cNvPr>
          <p:cNvSpPr>
            <a:spLocks noGrp="1"/>
          </p:cNvSpPr>
          <p:nvPr>
            <p:ph idx="1"/>
          </p:nvPr>
        </p:nvSpPr>
        <p:spPr/>
        <p:txBody>
          <a:bodyPr>
            <a:normAutofit/>
          </a:bodyPr>
          <a:lstStyle/>
          <a:p>
            <a:r>
              <a:rPr lang="en-GB" sz="2800" dirty="0"/>
              <a:t>The content from </a:t>
            </a:r>
            <a:r>
              <a:rPr lang="en-GB" sz="2800" dirty="0" err="1"/>
              <a:t>Intellinet</a:t>
            </a:r>
            <a:r>
              <a:rPr lang="en-GB" sz="2800" dirty="0"/>
              <a:t> will be moved to Teams</a:t>
            </a:r>
          </a:p>
          <a:p>
            <a:r>
              <a:rPr lang="en-GB" sz="2800" dirty="0"/>
              <a:t>This will be done in a staged process</a:t>
            </a:r>
          </a:p>
          <a:p>
            <a:r>
              <a:rPr lang="en-GB" sz="2800" dirty="0"/>
              <a:t>There will be a new Dashboard which will be the landing page when you log onto the computers</a:t>
            </a:r>
          </a:p>
          <a:p>
            <a:r>
              <a:rPr lang="en-GB" sz="2800" dirty="0"/>
              <a:t>This will have the links for all systems like firefly, CPOMS, email, OneDrive etc</a:t>
            </a:r>
          </a:p>
          <a:p>
            <a:r>
              <a:rPr lang="en-GB" sz="2800" dirty="0"/>
              <a:t>This should be in place in the second half of this term.</a:t>
            </a:r>
          </a:p>
        </p:txBody>
      </p:sp>
    </p:spTree>
    <p:extLst>
      <p:ext uri="{BB962C8B-B14F-4D97-AF65-F5344CB8AC3E}">
        <p14:creationId xmlns:p14="http://schemas.microsoft.com/office/powerpoint/2010/main" val="231976964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A03445F7-FD8B-494B-8F82-8DFCE98D11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03D6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0126A9BA-045C-45E7-AF03-BAE3E00AF1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w="9525">
            <a:noFill/>
          </a:ln>
          <a:effectLst>
            <a:outerShdw blurRad="63500" dist="17780" dir="5400000" algn="t"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 name="Picture 2" descr="A screenshot of a cell phone&#10;&#10;Description automatically generated">
            <a:extLst>
              <a:ext uri="{FF2B5EF4-FFF2-40B4-BE49-F238E27FC236}">
                <a16:creationId xmlns:a16="http://schemas.microsoft.com/office/drawing/2014/main" id="{CE9BF0B5-3F5C-4449-8E85-AE7A8CD6C11F}"/>
              </a:ext>
            </a:extLst>
          </p:cNvPr>
          <p:cNvPicPr>
            <a:picLocks noChangeAspect="1"/>
          </p:cNvPicPr>
          <p:nvPr/>
        </p:nvPicPr>
        <p:blipFill>
          <a:blip r:embed="rId2"/>
          <a:stretch>
            <a:fillRect/>
          </a:stretch>
        </p:blipFill>
        <p:spPr>
          <a:xfrm>
            <a:off x="961644" y="1220579"/>
            <a:ext cx="10261092" cy="4412270"/>
          </a:xfrm>
          <a:prstGeom prst="rect">
            <a:avLst/>
          </a:prstGeom>
        </p:spPr>
      </p:pic>
    </p:spTree>
    <p:extLst>
      <p:ext uri="{BB962C8B-B14F-4D97-AF65-F5344CB8AC3E}">
        <p14:creationId xmlns:p14="http://schemas.microsoft.com/office/powerpoint/2010/main" val="11414712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BC8BEAE2-C1C6-4677-A0EF-4C89EEB4AD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3" y="176109"/>
            <a:ext cx="12188952" cy="653143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4" name="Picture 4" descr="A screenshot of a cell phone&#10;&#10;Description automatically generated">
            <a:extLst>
              <a:ext uri="{FF2B5EF4-FFF2-40B4-BE49-F238E27FC236}">
                <a16:creationId xmlns:a16="http://schemas.microsoft.com/office/drawing/2014/main" id="{8D716754-85EC-4C30-B526-ABCF360EB19D}"/>
              </a:ext>
            </a:extLst>
          </p:cNvPr>
          <p:cNvPicPr>
            <a:picLocks noGrp="1" noChangeAspect="1"/>
          </p:cNvPicPr>
          <p:nvPr>
            <p:ph idx="1"/>
          </p:nvPr>
        </p:nvPicPr>
        <p:blipFill>
          <a:blip r:embed="rId2"/>
          <a:stretch>
            <a:fillRect/>
          </a:stretch>
        </p:blipFill>
        <p:spPr>
          <a:xfrm>
            <a:off x="978929" y="488897"/>
            <a:ext cx="10562254" cy="6092764"/>
          </a:xfrm>
          <a:prstGeom prst="rect">
            <a:avLst/>
          </a:prstGeom>
        </p:spPr>
      </p:pic>
    </p:spTree>
    <p:extLst>
      <p:ext uri="{BB962C8B-B14F-4D97-AF65-F5344CB8AC3E}">
        <p14:creationId xmlns:p14="http://schemas.microsoft.com/office/powerpoint/2010/main" val="15846030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05F677-9F54-410C-919D-2D3C5FA869C6}"/>
              </a:ext>
            </a:extLst>
          </p:cNvPr>
          <p:cNvSpPr>
            <a:spLocks noGrp="1"/>
          </p:cNvSpPr>
          <p:nvPr>
            <p:ph type="title"/>
          </p:nvPr>
        </p:nvSpPr>
        <p:spPr>
          <a:xfrm>
            <a:off x="1202919" y="284176"/>
            <a:ext cx="9784080" cy="1508760"/>
          </a:xfrm>
        </p:spPr>
        <p:txBody>
          <a:bodyPr>
            <a:normAutofit/>
          </a:bodyPr>
          <a:lstStyle/>
          <a:p>
            <a:r>
              <a:rPr lang="en-GB" dirty="0"/>
              <a:t>Ms teams</a:t>
            </a:r>
          </a:p>
        </p:txBody>
      </p:sp>
      <p:graphicFrame>
        <p:nvGraphicFramePr>
          <p:cNvPr id="5" name="Content Placeholder 2">
            <a:extLst>
              <a:ext uri="{FF2B5EF4-FFF2-40B4-BE49-F238E27FC236}">
                <a16:creationId xmlns:a16="http://schemas.microsoft.com/office/drawing/2014/main" id="{443622A1-582A-41FD-86F0-F9092914474B}"/>
              </a:ext>
            </a:extLst>
          </p:cNvPr>
          <p:cNvGraphicFramePr>
            <a:graphicFrameLocks noGrp="1"/>
          </p:cNvGraphicFramePr>
          <p:nvPr>
            <p:ph idx="1"/>
            <p:extLst>
              <p:ext uri="{D42A27DB-BD31-4B8C-83A1-F6EECF244321}">
                <p14:modId xmlns:p14="http://schemas.microsoft.com/office/powerpoint/2010/main" val="662855805"/>
              </p:ext>
            </p:extLst>
          </p:nvPr>
        </p:nvGraphicFramePr>
        <p:xfrm>
          <a:off x="1441450" y="2419445"/>
          <a:ext cx="9783763" cy="341620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631853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C914A4-9588-4872-B146-1365005E43B8}"/>
              </a:ext>
            </a:extLst>
          </p:cNvPr>
          <p:cNvSpPr>
            <a:spLocks noGrp="1"/>
          </p:cNvSpPr>
          <p:nvPr>
            <p:ph type="title"/>
          </p:nvPr>
        </p:nvSpPr>
        <p:spPr/>
        <p:txBody>
          <a:bodyPr/>
          <a:lstStyle/>
          <a:p>
            <a:r>
              <a:rPr lang="en-GB" dirty="0"/>
              <a:t>Overview: How to access teams</a:t>
            </a:r>
          </a:p>
        </p:txBody>
      </p:sp>
      <p:sp>
        <p:nvSpPr>
          <p:cNvPr id="3" name="Content Placeholder 2">
            <a:extLst>
              <a:ext uri="{FF2B5EF4-FFF2-40B4-BE49-F238E27FC236}">
                <a16:creationId xmlns:a16="http://schemas.microsoft.com/office/drawing/2014/main" id="{31440EF6-4923-4DF2-ADD0-5851281CED37}"/>
              </a:ext>
            </a:extLst>
          </p:cNvPr>
          <p:cNvSpPr>
            <a:spLocks noGrp="1"/>
          </p:cNvSpPr>
          <p:nvPr>
            <p:ph idx="1"/>
          </p:nvPr>
        </p:nvSpPr>
        <p:spPr/>
        <p:txBody>
          <a:bodyPr/>
          <a:lstStyle/>
          <a:p>
            <a:r>
              <a:rPr lang="en-GB" sz="2800" dirty="0"/>
              <a:t>All computers have Teams installed</a:t>
            </a:r>
          </a:p>
          <a:p>
            <a:r>
              <a:rPr lang="en-GB" sz="2800" dirty="0"/>
              <a:t>Log in with your school email and password.</a:t>
            </a:r>
          </a:p>
          <a:p>
            <a:r>
              <a:rPr lang="en-GB" sz="2800" dirty="0"/>
              <a:t>All your Teams (classes) are created automatically from Sims   for example 4IB is Ian’s class</a:t>
            </a:r>
          </a:p>
          <a:p>
            <a:pPr lvl="1"/>
            <a:r>
              <a:rPr lang="en-GB" sz="2800" dirty="0"/>
              <a:t>Science and ML will be created manually</a:t>
            </a:r>
          </a:p>
          <a:p>
            <a:r>
              <a:rPr lang="en-GB" sz="2800" dirty="0"/>
              <a:t>All Teams have within them channels, and ALL Teams have just one to start with –General (demo) think of a channel as a sub group.</a:t>
            </a:r>
          </a:p>
          <a:p>
            <a:endParaRPr lang="en-GB" dirty="0"/>
          </a:p>
          <a:p>
            <a:endParaRPr lang="en-GB" dirty="0"/>
          </a:p>
          <a:p>
            <a:endParaRPr lang="en-GB" dirty="0"/>
          </a:p>
          <a:p>
            <a:endParaRPr lang="en-GB" dirty="0"/>
          </a:p>
          <a:p>
            <a:endParaRPr lang="en-GB" dirty="0"/>
          </a:p>
          <a:p>
            <a:endParaRPr lang="en-GB" dirty="0"/>
          </a:p>
        </p:txBody>
      </p:sp>
    </p:spTree>
    <p:extLst>
      <p:ext uri="{BB962C8B-B14F-4D97-AF65-F5344CB8AC3E}">
        <p14:creationId xmlns:p14="http://schemas.microsoft.com/office/powerpoint/2010/main" val="2571148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919BA3-25A4-408B-A033-310AAA2477A4}"/>
              </a:ext>
            </a:extLst>
          </p:cNvPr>
          <p:cNvSpPr>
            <a:spLocks noGrp="1"/>
          </p:cNvSpPr>
          <p:nvPr>
            <p:ph type="title"/>
          </p:nvPr>
        </p:nvSpPr>
        <p:spPr>
          <a:xfrm>
            <a:off x="1202919" y="284176"/>
            <a:ext cx="9784080" cy="1508760"/>
          </a:xfrm>
        </p:spPr>
        <p:txBody>
          <a:bodyPr>
            <a:normAutofit/>
          </a:bodyPr>
          <a:lstStyle/>
          <a:p>
            <a:r>
              <a:rPr lang="en-GB" dirty="0"/>
              <a:t>1. Activate your team</a:t>
            </a:r>
          </a:p>
        </p:txBody>
      </p:sp>
      <p:graphicFrame>
        <p:nvGraphicFramePr>
          <p:cNvPr id="5" name="Content Placeholder 2">
            <a:extLst>
              <a:ext uri="{FF2B5EF4-FFF2-40B4-BE49-F238E27FC236}">
                <a16:creationId xmlns:a16="http://schemas.microsoft.com/office/drawing/2014/main" id="{F39121E1-A4E7-4D9A-B494-DEB57E2B92FB}"/>
              </a:ext>
            </a:extLst>
          </p:cNvPr>
          <p:cNvGraphicFramePr>
            <a:graphicFrameLocks noGrp="1"/>
          </p:cNvGraphicFramePr>
          <p:nvPr>
            <p:ph idx="1"/>
            <p:extLst>
              <p:ext uri="{D42A27DB-BD31-4B8C-83A1-F6EECF244321}">
                <p14:modId xmlns:p14="http://schemas.microsoft.com/office/powerpoint/2010/main" val="548082854"/>
              </p:ext>
            </p:extLst>
          </p:nvPr>
        </p:nvGraphicFramePr>
        <p:xfrm>
          <a:off x="1203325" y="2476595"/>
          <a:ext cx="9783763" cy="341620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1834342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508994-1131-4636-B729-6F1E60CACD8A}"/>
              </a:ext>
            </a:extLst>
          </p:cNvPr>
          <p:cNvSpPr>
            <a:spLocks noGrp="1"/>
          </p:cNvSpPr>
          <p:nvPr>
            <p:ph type="title"/>
          </p:nvPr>
        </p:nvSpPr>
        <p:spPr>
          <a:xfrm>
            <a:off x="1202919" y="284176"/>
            <a:ext cx="9784080" cy="1508760"/>
          </a:xfrm>
        </p:spPr>
        <p:txBody>
          <a:bodyPr>
            <a:normAutofit/>
          </a:bodyPr>
          <a:lstStyle/>
          <a:p>
            <a:r>
              <a:rPr lang="en-GB" dirty="0"/>
              <a:t>2. Check your team members</a:t>
            </a:r>
          </a:p>
        </p:txBody>
      </p:sp>
      <p:graphicFrame>
        <p:nvGraphicFramePr>
          <p:cNvPr id="5" name="Content Placeholder 2">
            <a:extLst>
              <a:ext uri="{FF2B5EF4-FFF2-40B4-BE49-F238E27FC236}">
                <a16:creationId xmlns:a16="http://schemas.microsoft.com/office/drawing/2014/main" id="{A482E8AA-9EEA-4A9F-873D-D98F03AB261B}"/>
              </a:ext>
            </a:extLst>
          </p:cNvPr>
          <p:cNvGraphicFramePr>
            <a:graphicFrameLocks noGrp="1"/>
          </p:cNvGraphicFramePr>
          <p:nvPr>
            <p:ph idx="1"/>
            <p:extLst>
              <p:ext uri="{D42A27DB-BD31-4B8C-83A1-F6EECF244321}">
                <p14:modId xmlns:p14="http://schemas.microsoft.com/office/powerpoint/2010/main" val="1976752270"/>
              </p:ext>
            </p:extLst>
          </p:nvPr>
        </p:nvGraphicFramePr>
        <p:xfrm>
          <a:off x="1203325" y="2476595"/>
          <a:ext cx="9783763" cy="341620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4916718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C02A6B-F180-4353-9283-451877E2E9DA}"/>
              </a:ext>
            </a:extLst>
          </p:cNvPr>
          <p:cNvSpPr>
            <a:spLocks noGrp="1"/>
          </p:cNvSpPr>
          <p:nvPr>
            <p:ph type="title"/>
          </p:nvPr>
        </p:nvSpPr>
        <p:spPr/>
        <p:txBody>
          <a:bodyPr/>
          <a:lstStyle/>
          <a:p>
            <a:r>
              <a:rPr lang="en-GB" dirty="0"/>
              <a:t>3.1 Adding channels </a:t>
            </a:r>
          </a:p>
        </p:txBody>
      </p:sp>
      <p:sp>
        <p:nvSpPr>
          <p:cNvPr id="3" name="Content Placeholder 2">
            <a:extLst>
              <a:ext uri="{FF2B5EF4-FFF2-40B4-BE49-F238E27FC236}">
                <a16:creationId xmlns:a16="http://schemas.microsoft.com/office/drawing/2014/main" id="{21E07FF8-E39C-475C-A383-83AD5BD1A283}"/>
              </a:ext>
            </a:extLst>
          </p:cNvPr>
          <p:cNvSpPr>
            <a:spLocks noGrp="1"/>
          </p:cNvSpPr>
          <p:nvPr>
            <p:ph idx="1"/>
          </p:nvPr>
        </p:nvSpPr>
        <p:spPr/>
        <p:txBody>
          <a:bodyPr vert="horz" lIns="91440" tIns="45720" rIns="91440" bIns="45720" rtlCol="0" anchor="t">
            <a:normAutofit lnSpcReduction="10000"/>
          </a:bodyPr>
          <a:lstStyle/>
          <a:p>
            <a:r>
              <a:rPr lang="en-GB" dirty="0"/>
              <a:t>As part of your Class structure you will need to add all the subjects as channels</a:t>
            </a:r>
          </a:p>
          <a:p>
            <a:r>
              <a:rPr lang="en-GB" dirty="0"/>
              <a:t>Click the 3 dots next to your Team</a:t>
            </a:r>
          </a:p>
          <a:p>
            <a:r>
              <a:rPr lang="en-GB" dirty="0"/>
              <a:t>Add Channel</a:t>
            </a:r>
          </a:p>
          <a:p>
            <a:r>
              <a:rPr lang="en-GB" dirty="0"/>
              <a:t>Name with the subject</a:t>
            </a:r>
          </a:p>
          <a:p>
            <a:r>
              <a:rPr lang="en-GB" dirty="0"/>
              <a:t>Make visible for the children</a:t>
            </a:r>
          </a:p>
          <a:p>
            <a:r>
              <a:rPr lang="en-GB" dirty="0"/>
              <a:t>Save</a:t>
            </a:r>
          </a:p>
          <a:p>
            <a:r>
              <a:rPr lang="en-GB" dirty="0">
                <a:hlinkClick r:id="rId2"/>
              </a:rPr>
              <a:t>Help Video</a:t>
            </a:r>
          </a:p>
          <a:p>
            <a:r>
              <a:rPr lang="en-GB" dirty="0"/>
              <a:t>You will also need to add all the subject specialists to your Class (Team) so that they can schedule their lessons through their channel in your class (Martine via the Science channel etc)</a:t>
            </a:r>
          </a:p>
        </p:txBody>
      </p:sp>
    </p:spTree>
    <p:extLst>
      <p:ext uri="{BB962C8B-B14F-4D97-AF65-F5344CB8AC3E}">
        <p14:creationId xmlns:p14="http://schemas.microsoft.com/office/powerpoint/2010/main" val="40091902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903EC245-C9B2-41DB-AC99-41DB7FC148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001">
            <a:schemeClr val="lt1"/>
          </a:fillRef>
          <a:effectRef idx="0">
            <a:schemeClr val="accent1"/>
          </a:effectRef>
          <a:fontRef idx="minor">
            <a:schemeClr val="lt1"/>
          </a:fontRef>
        </p:style>
        <p:txBody>
          <a:bodyPr rtlCol="0" anchor="ctr"/>
          <a:lstStyle/>
          <a:p>
            <a:pPr algn="ctr"/>
            <a:endParaRPr lang="en-US" dirty="0"/>
          </a:p>
        </p:txBody>
      </p:sp>
      <p:sp>
        <p:nvSpPr>
          <p:cNvPr id="11" name="Rectangle 10">
            <a:extLst>
              <a:ext uri="{FF2B5EF4-FFF2-40B4-BE49-F238E27FC236}">
                <a16:creationId xmlns:a16="http://schemas.microsoft.com/office/drawing/2014/main" id="{DD006CB6-41D0-433B-A9A4-C3C0695FD14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40358" y="0"/>
            <a:ext cx="465164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3" name="Rectangle 12">
            <a:extLst>
              <a:ext uri="{FF2B5EF4-FFF2-40B4-BE49-F238E27FC236}">
                <a16:creationId xmlns:a16="http://schemas.microsoft.com/office/drawing/2014/main" id="{6B085380-27CE-4E71-AA77-81E6A03991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40358" y="2224216"/>
            <a:ext cx="4651642" cy="173818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0FE074A-1E68-4B3F-A5A8-2C356E44D25F}"/>
              </a:ext>
            </a:extLst>
          </p:cNvPr>
          <p:cNvSpPr>
            <a:spLocks noGrp="1"/>
          </p:cNvSpPr>
          <p:nvPr>
            <p:ph type="title"/>
          </p:nvPr>
        </p:nvSpPr>
        <p:spPr>
          <a:xfrm>
            <a:off x="7663070" y="2338928"/>
            <a:ext cx="4134677" cy="1508760"/>
          </a:xfrm>
        </p:spPr>
        <p:txBody>
          <a:bodyPr>
            <a:normAutofit/>
          </a:bodyPr>
          <a:lstStyle/>
          <a:p>
            <a:r>
              <a:rPr lang="en-GB" sz="3400">
                <a:solidFill>
                  <a:schemeClr val="tx2"/>
                </a:solidFill>
              </a:rPr>
              <a:t>3. How to schedule a lesson</a:t>
            </a:r>
          </a:p>
        </p:txBody>
      </p:sp>
      <p:graphicFrame>
        <p:nvGraphicFramePr>
          <p:cNvPr id="5" name="Content Placeholder 2">
            <a:extLst>
              <a:ext uri="{FF2B5EF4-FFF2-40B4-BE49-F238E27FC236}">
                <a16:creationId xmlns:a16="http://schemas.microsoft.com/office/drawing/2014/main" id="{C2DE57AF-74F0-40BA-B79A-D4E5424DDE95}"/>
              </a:ext>
            </a:extLst>
          </p:cNvPr>
          <p:cNvGraphicFramePr>
            <a:graphicFrameLocks noGrp="1"/>
          </p:cNvGraphicFramePr>
          <p:nvPr>
            <p:ph idx="1"/>
            <p:extLst>
              <p:ext uri="{D42A27DB-BD31-4B8C-83A1-F6EECF244321}">
                <p14:modId xmlns:p14="http://schemas.microsoft.com/office/powerpoint/2010/main" val="3723986392"/>
              </p:ext>
            </p:extLst>
          </p:nvPr>
        </p:nvGraphicFramePr>
        <p:xfrm>
          <a:off x="965199" y="927809"/>
          <a:ext cx="5606327" cy="501132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81913997"/>
      </p:ext>
    </p:extLst>
  </p:cSld>
  <p:clrMapOvr>
    <a:overrideClrMapping bg1="lt1" tx1="dk1" bg2="lt2" tx2="dk2" accent1="accent1" accent2="accent2" accent3="accent3" accent4="accent4" accent5="accent5" accent6="accent6" hlink="hlink" folHlink="folHlink"/>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FD616AB-2B32-4A45-BEC9-C743E897805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BEC91407-C839-4EE3-B5C6-34919D3DE7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82600"/>
            <a:ext cx="12191999" cy="589279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2306CA0-F353-47AC-A270-7D76403D061A}"/>
              </a:ext>
            </a:extLst>
          </p:cNvPr>
          <p:cNvSpPr>
            <a:spLocks noGrp="1"/>
          </p:cNvSpPr>
          <p:nvPr>
            <p:ph type="title"/>
          </p:nvPr>
        </p:nvSpPr>
        <p:spPr>
          <a:xfrm>
            <a:off x="321732" y="804334"/>
            <a:ext cx="4171696" cy="5219948"/>
          </a:xfrm>
        </p:spPr>
        <p:txBody>
          <a:bodyPr anchor="t">
            <a:normAutofit/>
          </a:bodyPr>
          <a:lstStyle/>
          <a:p>
            <a:r>
              <a:rPr lang="en-GB">
                <a:solidFill>
                  <a:schemeClr val="tx2"/>
                </a:solidFill>
              </a:rPr>
              <a:t>3.1 steps to schedule a lesson</a:t>
            </a:r>
          </a:p>
        </p:txBody>
      </p:sp>
      <p:sp>
        <p:nvSpPr>
          <p:cNvPr id="3" name="Content Placeholder 2">
            <a:extLst>
              <a:ext uri="{FF2B5EF4-FFF2-40B4-BE49-F238E27FC236}">
                <a16:creationId xmlns:a16="http://schemas.microsoft.com/office/drawing/2014/main" id="{BC444852-E6B1-4335-B4E2-C0577A482574}"/>
              </a:ext>
            </a:extLst>
          </p:cNvPr>
          <p:cNvSpPr>
            <a:spLocks noGrp="1"/>
          </p:cNvSpPr>
          <p:nvPr>
            <p:ph idx="1"/>
          </p:nvPr>
        </p:nvSpPr>
        <p:spPr>
          <a:xfrm>
            <a:off x="5136893" y="804333"/>
            <a:ext cx="6733371" cy="5219949"/>
          </a:xfrm>
        </p:spPr>
        <p:txBody>
          <a:bodyPr anchor="t">
            <a:normAutofit/>
          </a:bodyPr>
          <a:lstStyle/>
          <a:p>
            <a:r>
              <a:rPr lang="en-GB" sz="2400" dirty="0"/>
              <a:t>1. Add a title</a:t>
            </a:r>
          </a:p>
          <a:p>
            <a:r>
              <a:rPr lang="en-GB" sz="2400" dirty="0"/>
              <a:t>2.Add the lesson time</a:t>
            </a:r>
          </a:p>
          <a:p>
            <a:r>
              <a:rPr lang="en-GB" sz="2400" dirty="0"/>
              <a:t>3. Add in the repeat option weekly for the year if required (through the custom option)</a:t>
            </a:r>
          </a:p>
          <a:p>
            <a:r>
              <a:rPr lang="en-GB" sz="2400" dirty="0"/>
              <a:t>4. Add the class using the channel option</a:t>
            </a:r>
          </a:p>
          <a:p>
            <a:r>
              <a:rPr lang="en-GB" sz="2400" dirty="0"/>
              <a:t>5. Add a description</a:t>
            </a:r>
          </a:p>
          <a:p>
            <a:r>
              <a:rPr lang="en-GB" sz="2400" dirty="0"/>
              <a:t>6. Save and Send</a:t>
            </a:r>
          </a:p>
          <a:p>
            <a:r>
              <a:rPr lang="en-GB" sz="2400" dirty="0"/>
              <a:t>7. This adds it to your calendar and the calendar of the children</a:t>
            </a:r>
          </a:p>
          <a:p>
            <a:r>
              <a:rPr lang="en-GB" sz="2400" dirty="0"/>
              <a:t>8. The children join by clicking join at the time of the lesson.</a:t>
            </a:r>
          </a:p>
          <a:p>
            <a:endParaRPr lang="en-GB" sz="2400"/>
          </a:p>
          <a:p>
            <a:endParaRPr lang="en-GB" sz="2400"/>
          </a:p>
        </p:txBody>
      </p:sp>
    </p:spTree>
    <p:extLst>
      <p:ext uri="{BB962C8B-B14F-4D97-AF65-F5344CB8AC3E}">
        <p14:creationId xmlns:p14="http://schemas.microsoft.com/office/powerpoint/2010/main" val="602321635"/>
      </p:ext>
    </p:extLst>
  </p:cSld>
  <p:clrMapOvr>
    <a:overrideClrMapping bg1="lt1" tx1="dk1" bg2="lt2" tx2="dk2" accent1="accent1" accent2="accent2" accent3="accent3" accent4="accent4" accent5="accent5" accent6="accent6" hlink="hlink" folHlink="folHlink"/>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anded">
  <a:themeElements>
    <a:clrScheme name="Banded">
      <a:dk1>
        <a:srgbClr val="2C2C2C"/>
      </a:dk1>
      <a:lt1>
        <a:srgbClr val="FFFFFF"/>
      </a:lt1>
      <a:dk2>
        <a:srgbClr val="099BDD"/>
      </a:dk2>
      <a:lt2>
        <a:srgbClr val="F2F2F2"/>
      </a:lt2>
      <a:accent1>
        <a:srgbClr val="FFC000"/>
      </a:accent1>
      <a:accent2>
        <a:srgbClr val="A5D028"/>
      </a:accent2>
      <a:accent3>
        <a:srgbClr val="08CC78"/>
      </a:accent3>
      <a:accent4>
        <a:srgbClr val="F24099"/>
      </a:accent4>
      <a:accent5>
        <a:srgbClr val="828288"/>
      </a:accent5>
      <a:accent6>
        <a:srgbClr val="F56617"/>
      </a:accent6>
      <a:hlink>
        <a:srgbClr val="005DBA"/>
      </a:hlink>
      <a:folHlink>
        <a:srgbClr val="6C606A"/>
      </a:folHlink>
    </a:clrScheme>
    <a:fontScheme name="Banded">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nded">
      <a:fillStyleLst>
        <a:solidFill>
          <a:schemeClr val="phClr"/>
        </a:solidFill>
        <a:gradFill rotWithShape="1">
          <a:gsLst>
            <a:gs pos="0">
              <a:schemeClr val="phClr">
                <a:tint val="65000"/>
                <a:satMod val="120000"/>
                <a:lumMod val="107000"/>
              </a:schemeClr>
            </a:gs>
            <a:gs pos="50000">
              <a:schemeClr val="phClr">
                <a:tint val="70000"/>
                <a:satMod val="124000"/>
                <a:lumMod val="103000"/>
              </a:schemeClr>
            </a:gs>
            <a:gs pos="100000">
              <a:schemeClr val="phClr">
                <a:tint val="85000"/>
                <a:satMod val="120000"/>
                <a:lumMod val="100000"/>
              </a:schemeClr>
            </a:gs>
          </a:gsLst>
          <a:lin ang="5400000" scaled="0"/>
        </a:gradFill>
        <a:gradFill rotWithShape="1">
          <a:gsLst>
            <a:gs pos="0">
              <a:schemeClr val="phClr">
                <a:tint val="85000"/>
                <a:shade val="98000"/>
                <a:satMod val="110000"/>
                <a:lumMod val="103000"/>
              </a:schemeClr>
            </a:gs>
            <a:gs pos="50000">
              <a:schemeClr val="phClr">
                <a:shade val="85000"/>
                <a:satMod val="105000"/>
                <a:lumMod val="100000"/>
              </a:schemeClr>
            </a:gs>
            <a:gs pos="100000">
              <a:schemeClr val="phClr">
                <a:shade val="60000"/>
                <a:satMod val="12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15875" dir="5400000" algn="ctr" rotWithShape="0">
              <a:srgbClr val="000000">
                <a:alpha val="68000"/>
              </a:srgbClr>
            </a:outerShdw>
          </a:effectLst>
        </a:effectStyle>
        <a:effectStyle>
          <a:effectLst>
            <a:outerShdw blurRad="88900" dist="27940" dir="5400000" algn="ctr" rotWithShape="0">
              <a:srgbClr val="000000">
                <a:alpha val="63000"/>
              </a:srgbClr>
            </a:outerShdw>
          </a:effectLst>
        </a:effectStyle>
      </a:effectStyleLst>
      <a:bgFillStyleLst>
        <a:solidFill>
          <a:schemeClr val="phClr"/>
        </a:solidFill>
        <a:blipFill rotWithShape="1">
          <a:blip xmlns:r="http://schemas.openxmlformats.org/officeDocument/2006/relationships" r:embed="rId1">
            <a:duotone>
              <a:schemeClr val="phClr"/>
              <a:schemeClr val="phClr">
                <a:shade val="91000"/>
                <a:satMod val="105000"/>
              </a:schemeClr>
            </a:duotone>
          </a:blip>
          <a:tile tx="0" ty="0" sx="100000" sy="100000" flip="none" algn="tl"/>
        </a:blipFill>
        <a:gradFill rotWithShape="1">
          <a:gsLst>
            <a:gs pos="0">
              <a:schemeClr val="phClr">
                <a:tint val="100000"/>
                <a:shade val="0"/>
                <a:satMod val="100000"/>
              </a:schemeClr>
            </a:gs>
            <a:gs pos="100000">
              <a:schemeClr val="phClr">
                <a:shade val="10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Banded" id="{98DFF888-2449-4D28-977C-6306C017633E}" vid="{9792607F-9579-4224-82FF-9C88C3E1E53D}"/>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UniqueSourceRef xmlns="e428aafa-7340-4680-b605-49b5e3537263" xsi:nil="true"/>
    <FileHash xmlns="e428aafa-7340-4680-b605-49b5e3537263" xsi:nil="true"/>
    <CloudMigratorVersion xmlns="e428aafa-7340-4680-b605-49b5e3537263"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BD2B24706482C14AAC130DF7BCABDD2E" ma:contentTypeVersion="16" ma:contentTypeDescription="Create a new document." ma:contentTypeScope="" ma:versionID="7a91ca1f70b2f702a1d86baff41f46a5">
  <xsd:schema xmlns:xsd="http://www.w3.org/2001/XMLSchema" xmlns:xs="http://www.w3.org/2001/XMLSchema" xmlns:p="http://schemas.microsoft.com/office/2006/metadata/properties" xmlns:ns3="e428aafa-7340-4680-b605-49b5e3537263" targetNamespace="http://schemas.microsoft.com/office/2006/metadata/properties" ma:root="true" ma:fieldsID="a1725ebf2aac723475633f1c5b8940a0" ns3:_="">
    <xsd:import namespace="e428aafa-7340-4680-b605-49b5e3537263"/>
    <xsd:element name="properties">
      <xsd:complexType>
        <xsd:sequence>
          <xsd:element name="documentManagement">
            <xsd:complexType>
              <xsd:all>
                <xsd:element ref="ns3:SharedWithUsers" minOccurs="0"/>
                <xsd:element ref="ns3:SharedWithDetails" minOccurs="0"/>
                <xsd:element ref="ns3:SharingHintHash" minOccurs="0"/>
                <xsd:element ref="ns3:UniqueSourceRef" minOccurs="0"/>
                <xsd:element ref="ns3:FileHash" minOccurs="0"/>
                <xsd:element ref="ns3:CloudMigratorVersion" minOccurs="0"/>
                <xsd:element ref="ns3:MediaServiceMetadata" minOccurs="0"/>
                <xsd:element ref="ns3:MediaServiceFastMetadata" minOccurs="0"/>
                <xsd:element ref="ns3:MediaServiceDateTaken" minOccurs="0"/>
                <xsd:element ref="ns3:MediaServiceAutoTags" minOccurs="0"/>
                <xsd:element ref="ns3:MediaServiceOCR" minOccurs="0"/>
                <xsd:element ref="ns3:MediaServiceGenerationTime" minOccurs="0"/>
                <xsd:element ref="ns3:MediaServiceEventHashCode" minOccurs="0"/>
                <xsd:element ref="ns3:MediaServiceLocation"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428aafa-7340-4680-b605-49b5e3537263"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SharingHintHash" ma:index="10" nillable="true" ma:displayName="Sharing Hint Hash" ma:description="" ma:hidden="true" ma:internalName="SharingHintHash" ma:readOnly="true">
      <xsd:simpleType>
        <xsd:restriction base="dms:Text"/>
      </xsd:simpleType>
    </xsd:element>
    <xsd:element name="UniqueSourceRef" ma:index="11" nillable="true" ma:displayName="UniqueSourceRef" ma:internalName="UniqueSourceRef">
      <xsd:simpleType>
        <xsd:restriction base="dms:Note">
          <xsd:maxLength value="255"/>
        </xsd:restriction>
      </xsd:simpleType>
    </xsd:element>
    <xsd:element name="FileHash" ma:index="12" nillable="true" ma:displayName="FileHash" ma:internalName="FileHash">
      <xsd:simpleType>
        <xsd:restriction base="dms:Note">
          <xsd:maxLength value="255"/>
        </xsd:restriction>
      </xsd:simpleType>
    </xsd:element>
    <xsd:element name="CloudMigratorVersion" ma:index="13" nillable="true" ma:displayName="CloudMigratorVersion" ma:internalName="CloudMigratorVersion">
      <xsd:simpleType>
        <xsd:restriction base="dms:Note">
          <xsd:maxLength value="255"/>
        </xsd:restriction>
      </xsd:simpleType>
    </xsd:element>
    <xsd:element name="MediaServiceMetadata" ma:index="14" nillable="true" ma:displayName="MediaServiceMetadata" ma:hidden="true" ma:internalName="MediaServiceMetadata" ma:readOnly="true">
      <xsd:simpleType>
        <xsd:restriction base="dms:Note"/>
      </xsd:simpleType>
    </xsd:element>
    <xsd:element name="MediaServiceFastMetadata" ma:index="15" nillable="true" ma:displayName="MediaServiceFastMetadata" ma:hidden="true" ma:internalName="MediaServiceFastMetadata" ma:readOnly="true">
      <xsd:simpleType>
        <xsd:restriction base="dms:Note"/>
      </xsd:simpleType>
    </xsd:element>
    <xsd:element name="MediaServiceDateTaken" ma:index="16" nillable="true" ma:displayName="MediaServiceDateTaken" ma:hidden="true" ma:internalName="MediaServiceDateTaken" ma:readOnly="true">
      <xsd:simpleType>
        <xsd:restriction base="dms:Text"/>
      </xsd:simpleType>
    </xsd:element>
    <xsd:element name="MediaServiceAutoTags" ma:index="17" nillable="true" ma:displayName="Tags" ma:internalName="MediaServiceAutoTags"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MediaServiceGenerationTime" ma:index="19" nillable="true" ma:displayName="MediaServiceGenerationTime" ma:hidden="true" ma:internalName="MediaServiceGenerationTime" ma:readOnly="true">
      <xsd:simpleType>
        <xsd:restriction base="dms:Text"/>
      </xsd:simpleType>
    </xsd:element>
    <xsd:element name="MediaServiceEventHashCode" ma:index="20" nillable="true" ma:displayName="MediaServiceEventHashCode" ma:hidden="true" ma:internalName="MediaServiceEventHashCode" ma:readOnly="true">
      <xsd:simpleType>
        <xsd:restriction base="dms:Text"/>
      </xsd:simpleType>
    </xsd:element>
    <xsd:element name="MediaServiceLocation" ma:index="21" nillable="true" ma:displayName="Location" ma:internalName="MediaServiceLocation" ma:readOnly="true">
      <xsd:simpleType>
        <xsd:restriction base="dms:Text"/>
      </xsd:simpleType>
    </xsd:element>
    <xsd:element name="MediaServiceAutoKeyPoints" ma:index="22" nillable="true" ma:displayName="MediaServiceAutoKeyPoints" ma:hidden="true" ma:internalName="MediaServiceAutoKeyPoints" ma:readOnly="true">
      <xsd:simpleType>
        <xsd:restriction base="dms:Note"/>
      </xsd:simpleType>
    </xsd:element>
    <xsd:element name="MediaServiceKeyPoints" ma:index="23"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C03EBD2-75CD-4053-85A5-7F1E54A7B6D2}">
  <ds:schemaRefs>
    <ds:schemaRef ds:uri="http://schemas.microsoft.com/sharepoint/v3/contenttype/forms"/>
  </ds:schemaRefs>
</ds:datastoreItem>
</file>

<file path=customXml/itemProps2.xml><?xml version="1.0" encoding="utf-8"?>
<ds:datastoreItem xmlns:ds="http://schemas.openxmlformats.org/officeDocument/2006/customXml" ds:itemID="{204CA786-B857-4C25-A6B8-DF220F259373}">
  <ds:schemaRefs>
    <ds:schemaRef ds:uri="e428aafa-7340-4680-b605-49b5e3537263"/>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3.xml><?xml version="1.0" encoding="utf-8"?>
<ds:datastoreItem xmlns:ds="http://schemas.openxmlformats.org/officeDocument/2006/customXml" ds:itemID="{123A0A03-7B32-4D60-9F52-ECF5CD46F234}">
  <ds:schemaRefs>
    <ds:schemaRef ds:uri="e428aafa-7340-4680-b605-49b5e3537263"/>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emplate>TM03090430[[fn=Banded]]</Template>
  <TotalTime>31641</TotalTime>
  <Words>601</Words>
  <Application>Microsoft Office PowerPoint</Application>
  <PresentationFormat>Widescreen</PresentationFormat>
  <Paragraphs>63</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Banded</vt:lpstr>
      <vt:lpstr>Ms teams </vt:lpstr>
      <vt:lpstr>PowerPoint Presentation</vt:lpstr>
      <vt:lpstr>Ms teams</vt:lpstr>
      <vt:lpstr>Overview: How to access teams</vt:lpstr>
      <vt:lpstr>1. Activate your team</vt:lpstr>
      <vt:lpstr>2. Check your team members</vt:lpstr>
      <vt:lpstr>3.1 Adding channels </vt:lpstr>
      <vt:lpstr>3. How to schedule a lesson</vt:lpstr>
      <vt:lpstr>3.1 steps to schedule a lesson</vt:lpstr>
      <vt:lpstr>4. Starting The lesson</vt:lpstr>
      <vt:lpstr>5. Teaching the lesson</vt:lpstr>
      <vt:lpstr>recap</vt:lpstr>
      <vt:lpstr>Intellinet</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teams </dc:title>
  <dc:creator>caroline winship</dc:creator>
  <cp:lastModifiedBy>caroline winship</cp:lastModifiedBy>
  <cp:revision>152</cp:revision>
  <dcterms:created xsi:type="dcterms:W3CDTF">2020-08-12T22:49:34Z</dcterms:created>
  <dcterms:modified xsi:type="dcterms:W3CDTF">2020-09-17T14:44:56Z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0x010100BD2B24706482C14AAC130DF7BCABDD2E</vt:lpwstr>
  </property>
</Properties>
</file>