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8" r:id="rId6"/>
    <p:sldId id="257" r:id="rId7"/>
    <p:sldId id="258" r:id="rId8"/>
    <p:sldId id="262" r:id="rId9"/>
    <p:sldId id="263" r:id="rId10"/>
    <p:sldId id="270" r:id="rId11"/>
    <p:sldId id="261" r:id="rId12"/>
    <p:sldId id="264" r:id="rId13"/>
    <p:sldId id="265" r:id="rId14"/>
    <p:sldId id="266" r:id="rId15"/>
    <p:sldId id="267" r:id="rId16"/>
    <p:sldId id="260" r:id="rId17"/>
    <p:sldId id="269"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0E58D3-E463-4189-8DEC-F0D5D9ACD03E}" v="8" dt="2020-09-03T22:01:53.416"/>
    <p1510:client id="{376A4F25-220F-411C-8AB2-7C3775DF2D49}" v="42" dt="2020-09-04T06:58:21.154"/>
    <p1510:client id="{3A467E09-F9EA-4716-A6A5-8CF6B7DC4ABA}" v="6" dt="2020-09-04T08:43:54.652"/>
    <p1510:client id="{8FF8BD42-2EBB-4040-B978-1FB436879A82}" v="15" dt="2020-09-06T09:44:01.615"/>
    <p1510:client id="{F03127FC-6425-76E0-9A45-3CFC5D4E78D6}" v="602" dt="2020-09-06T10:23:36.3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p:scale>
          <a:sx n="63" d="100"/>
          <a:sy n="63" d="100"/>
        </p:scale>
        <p:origin x="80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2.xml.rels><?xml version="1.0" encoding="UTF-8" standalone="yes"?>
<Relationships xmlns="http://schemas.openxmlformats.org/package/2006/relationships"><Relationship Id="rId1" Type="http://schemas.openxmlformats.org/officeDocument/2006/relationships/hyperlink" Target="https://loughboroughschools-my.sharepoint.com/personal/c_winship_lsf_org/Documents/FFD%202020/RPReplay_Final1599168193.MP4" TargetMode="External"/></Relationships>
</file>

<file path=ppt/diagrams/_rels/data3.xml.rels><?xml version="1.0" encoding="UTF-8" standalone="yes"?>
<Relationships xmlns="http://schemas.openxmlformats.org/package/2006/relationships"><Relationship Id="rId1" Type="http://schemas.openxmlformats.org/officeDocument/2006/relationships/hyperlink" Target="https://media.lsf.org/View.aspx?id=25376~5k~cBWwC3GYUr&amp;code=C5~TJjHgtf57TtqW6KUHY7j8VGeVWLLEU9PlJNjR7LQiBzvc6S6lwKzPWD39w&amp;ax=7A~hDvu9qdTjpWGBs" TargetMode="External"/></Relationships>
</file>

<file path=ppt/diagrams/_rels/data4.xml.rels><?xml version="1.0" encoding="UTF-8" standalone="yes"?>
<Relationships xmlns="http://schemas.openxmlformats.org/package/2006/relationships"><Relationship Id="rId1" Type="http://schemas.openxmlformats.org/officeDocument/2006/relationships/hyperlink" Target="https://media.lsf.org/View.aspx?id=25397~5n~GMQaHcnSm7&amp;code=BV~ipCOScjhVIABUmjwBWHysAEOLZbtoXtZxhitE4lV8fovBtKvrMVPcD8pAR&amp;ax=7D~LOp8eALZChCzTL" TargetMode="External"/></Relationships>
</file>

<file path=ppt/diagrams/_rels/data5.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svg"/><Relationship Id="rId3" Type="http://schemas.openxmlformats.org/officeDocument/2006/relationships/hyperlink" Target="https://media.lsf.org/View.aspx?id=25397~5n~GMQaHcnSm7&amp;code=BV~ipCOScjhVIABUmjwBWHysAEOLZbtoXtZxhitE4lV8fovBtKvrMVPcD8pAR&amp;ax=7D~LOp8eALZChCzTL" TargetMode="External"/><Relationship Id="rId7" Type="http://schemas.openxmlformats.org/officeDocument/2006/relationships/image" Target="../media/image12.svg"/><Relationship Id="rId12" Type="http://schemas.openxmlformats.org/officeDocument/2006/relationships/image" Target="../media/image17.png"/><Relationship Id="rId2" Type="http://schemas.openxmlformats.org/officeDocument/2006/relationships/hyperlink" Target="https://media.lsf.org/View.aspx?id=25376~5k~cBWwC3GYUr&amp;code=C5~TJjHgtf57TtqW6KUHY7j8VGeVWLLEU9PlJNjR7LQiBzvc6S6lwKzPWD39w&amp;ax=7A~hDvu9qdTjpWGBs" TargetMode="External"/><Relationship Id="rId1" Type="http://schemas.openxmlformats.org/officeDocument/2006/relationships/hyperlink" Target="https://loughboroughschools-my.sharepoint.com/:v:/g/personal/c_winship_lsf_org/ERbuuVRl405GgcmbJ01p1BMBhPO11u9AzBWObMjHs_zsQA?e=JEzLBq" TargetMode="External"/><Relationship Id="rId6" Type="http://schemas.openxmlformats.org/officeDocument/2006/relationships/image" Target="../media/image11.png"/><Relationship Id="rId11" Type="http://schemas.openxmlformats.org/officeDocument/2006/relationships/image" Target="../media/image16.svg"/><Relationship Id="rId5" Type="http://schemas.openxmlformats.org/officeDocument/2006/relationships/hyperlink" Target="https://media.lsf.org/View.aspx?id=25398~5o~hnezrbzfK9&amp;code=BT~g07Ax2NL9GO08HjloMVwUBaWs49kUSgKFKWTBcxXLiPDjs9hhqGzrBMO7q&amp;ax=7E~mqEJPL6a97vQqp" TargetMode="External"/><Relationship Id="rId10" Type="http://schemas.openxmlformats.org/officeDocument/2006/relationships/image" Target="../media/image15.png"/><Relationship Id="rId4" Type="http://schemas.openxmlformats.org/officeDocument/2006/relationships/hyperlink" Target="https://media.lsf.org/View.aspx?id=25399~5p~JbubbbKBgY&amp;code=C4~rWViwuUUB5A8ygkeBpETmVRSlnk6URtNQzglPArcbBmpUizuglcr6b6bLY&amp;ax=7F~OdUlzKhvx9p9Of" TargetMode="External"/><Relationship Id="rId9" Type="http://schemas.openxmlformats.org/officeDocument/2006/relationships/image" Target="../media/image14.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2.xml.rels><?xml version="1.0" encoding="UTF-8" standalone="yes"?>
<Relationships xmlns="http://schemas.openxmlformats.org/package/2006/relationships"><Relationship Id="rId1" Type="http://schemas.openxmlformats.org/officeDocument/2006/relationships/hyperlink" Target="https://loughboroughschools-my.sharepoint.com/personal/c_winship_lsf_org/Documents/FFD%202020/RPReplay_Final1599168193.MP4" TargetMode="External"/></Relationships>
</file>

<file path=ppt/diagrams/_rels/drawing3.xml.rels><?xml version="1.0" encoding="UTF-8" standalone="yes"?>
<Relationships xmlns="http://schemas.openxmlformats.org/package/2006/relationships"><Relationship Id="rId1" Type="http://schemas.openxmlformats.org/officeDocument/2006/relationships/hyperlink" Target="https://media.lsf.org/View.aspx?id=25376~5k~cBWwC3GYUr&amp;code=C5~TJjHgtf57TtqW6KUHY7j8VGeVWLLEU9PlJNjR7LQiBzvc6S6lwKzPWD39w&amp;ax=7A~hDvu9qdTjpWGBs" TargetMode="External"/></Relationships>
</file>

<file path=ppt/diagrams/_rels/drawing4.xml.rels><?xml version="1.0" encoding="UTF-8" standalone="yes"?>
<Relationships xmlns="http://schemas.openxmlformats.org/package/2006/relationships"><Relationship Id="rId1" Type="http://schemas.openxmlformats.org/officeDocument/2006/relationships/hyperlink" Target="https://media.lsf.org/View.aspx?id=25397~5n~GMQaHcnSm7&amp;code=BV~ipCOScjhVIABUmjwBWHysAEOLZbtoXtZxhitE4lV8fovBtKvrMVPcD8pAR&amp;ax=7D~LOp8eALZChCzTL" TargetMode="External"/></Relationships>
</file>

<file path=ppt/diagrams/_rels/drawing5.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18.svg"/><Relationship Id="rId3" Type="http://schemas.openxmlformats.org/officeDocument/2006/relationships/hyperlink" Target="https://loughboroughschools-my.sharepoint.com/:v:/g/personal/c_winship_lsf_org/ERbuuVRl405GgcmbJ01p1BMBhPO11u9AzBWObMjHs_zsQA?e=JEzLBq" TargetMode="External"/><Relationship Id="rId7" Type="http://schemas.openxmlformats.org/officeDocument/2006/relationships/hyperlink" Target="https://media.lsf.org/View.aspx?id=25399~5p~JbubbbKBgY&amp;code=C4~rWViwuUUB5A8ygkeBpETmVRSlnk6URtNQzglPArcbBmpUizuglcr6b6bLY&amp;ax=7F~OdUlzKhvx9p9Of" TargetMode="External"/><Relationship Id="rId12"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hyperlink" Target="https://media.lsf.org/View.aspx?id=25376~5k~cBWwC3GYUr&amp;code=C5~TJjHgtf57TtqW6KUHY7j8VGeVWLLEU9PlJNjR7LQiBzvc6S6lwKzPWD39w&amp;ax=7A~hDvu9qdTjpWGBs" TargetMode="External"/><Relationship Id="rId11" Type="http://schemas.openxmlformats.org/officeDocument/2006/relationships/hyperlink" Target="https://media.lsf.org/View.aspx?id=25398~5o~hnezrbzfK9&amp;code=BT~g07Ax2NL9GO08HjloMVwUBaWs49kUSgKFKWTBcxXLiPDjs9hhqGzrBMO7q&amp;ax=7E~mqEJPL6a97vQqp" TargetMode="External"/><Relationship Id="rId5" Type="http://schemas.openxmlformats.org/officeDocument/2006/relationships/image" Target="../media/image14.svg"/><Relationship Id="rId10" Type="http://schemas.openxmlformats.org/officeDocument/2006/relationships/hyperlink" Target="https://media.lsf.org/View.aspx?id=25397~5n~GMQaHcnSm7&amp;code=BV~ipCOScjhVIABUmjwBWHysAEOLZbtoXtZxhitE4lV8fovBtKvrMVPcD8pAR&amp;ax=7D~LOp8eALZChCzTL" TargetMode="External"/><Relationship Id="rId4" Type="http://schemas.openxmlformats.org/officeDocument/2006/relationships/image" Target="../media/image13.png"/><Relationship Id="rId9" Type="http://schemas.openxmlformats.org/officeDocument/2006/relationships/image" Target="../media/image16.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09AE68-F53C-44AE-949A-C170410F5D2A}"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AFEE34F4-9D29-4D4C-B6B2-E152A10DE852}">
      <dgm:prSet/>
      <dgm:spPr/>
      <dgm:t>
        <a:bodyPr/>
        <a:lstStyle/>
        <a:p>
          <a:pPr>
            <a:defRPr cap="all"/>
          </a:pPr>
          <a:r>
            <a:rPr lang="en-GB"/>
            <a:t>Overview – the functionality</a:t>
          </a:r>
          <a:endParaRPr lang="en-US"/>
        </a:p>
      </dgm:t>
    </dgm:pt>
    <dgm:pt modelId="{8041DAA2-AFD1-4BAB-82BE-5834188DEAD1}" type="parTrans" cxnId="{1536CC6E-635B-468F-9B0D-C65CBD4BA42C}">
      <dgm:prSet/>
      <dgm:spPr/>
      <dgm:t>
        <a:bodyPr/>
        <a:lstStyle/>
        <a:p>
          <a:endParaRPr lang="en-US"/>
        </a:p>
      </dgm:t>
    </dgm:pt>
    <dgm:pt modelId="{08BBC122-3082-42EF-AAA7-522AC9720D51}" type="sibTrans" cxnId="{1536CC6E-635B-468F-9B0D-C65CBD4BA42C}">
      <dgm:prSet/>
      <dgm:spPr/>
      <dgm:t>
        <a:bodyPr/>
        <a:lstStyle/>
        <a:p>
          <a:endParaRPr lang="en-US"/>
        </a:p>
      </dgm:t>
    </dgm:pt>
    <dgm:pt modelId="{794DB0E1-5189-42EF-A571-7DEE10284527}">
      <dgm:prSet/>
      <dgm:spPr/>
      <dgm:t>
        <a:bodyPr/>
        <a:lstStyle/>
        <a:p>
          <a:pPr>
            <a:defRPr cap="all"/>
          </a:pPr>
          <a:r>
            <a:rPr lang="en-GB"/>
            <a:t>What you will see when you turn on your PC</a:t>
          </a:r>
          <a:endParaRPr lang="en-US"/>
        </a:p>
      </dgm:t>
    </dgm:pt>
    <dgm:pt modelId="{AFF4171B-4ACA-4797-BE2E-F1A4742D2D47}" type="parTrans" cxnId="{AFE30ECF-A741-4B40-9603-9FB715C62B6B}">
      <dgm:prSet/>
      <dgm:spPr/>
      <dgm:t>
        <a:bodyPr/>
        <a:lstStyle/>
        <a:p>
          <a:endParaRPr lang="en-US"/>
        </a:p>
      </dgm:t>
    </dgm:pt>
    <dgm:pt modelId="{3CD0B7DA-EA3B-480F-9A2C-E2A7DCAD8F1B}" type="sibTrans" cxnId="{AFE30ECF-A741-4B40-9603-9FB715C62B6B}">
      <dgm:prSet/>
      <dgm:spPr/>
      <dgm:t>
        <a:bodyPr/>
        <a:lstStyle/>
        <a:p>
          <a:endParaRPr lang="en-US"/>
        </a:p>
      </dgm:t>
    </dgm:pt>
    <dgm:pt modelId="{DDD41887-93F8-440B-B5F7-89CC916E14C9}">
      <dgm:prSet/>
      <dgm:spPr/>
      <dgm:t>
        <a:bodyPr/>
        <a:lstStyle/>
        <a:p>
          <a:pPr>
            <a:defRPr cap="all"/>
          </a:pPr>
          <a:r>
            <a:rPr lang="en-GB"/>
            <a:t>How we can use teams for Teaching</a:t>
          </a:r>
          <a:endParaRPr lang="en-US"/>
        </a:p>
      </dgm:t>
    </dgm:pt>
    <dgm:pt modelId="{4516D752-592D-477E-97D5-92B30FACF45C}" type="parTrans" cxnId="{0791AD01-6AC3-4FEF-9689-DC436A383451}">
      <dgm:prSet/>
      <dgm:spPr/>
      <dgm:t>
        <a:bodyPr/>
        <a:lstStyle/>
        <a:p>
          <a:endParaRPr lang="en-US"/>
        </a:p>
      </dgm:t>
    </dgm:pt>
    <dgm:pt modelId="{60A9D459-E006-482D-9F8E-6AFEA6DAA7C5}" type="sibTrans" cxnId="{0791AD01-6AC3-4FEF-9689-DC436A383451}">
      <dgm:prSet/>
      <dgm:spPr/>
      <dgm:t>
        <a:bodyPr/>
        <a:lstStyle/>
        <a:p>
          <a:endParaRPr lang="en-US"/>
        </a:p>
      </dgm:t>
    </dgm:pt>
    <dgm:pt modelId="{572920A9-8247-49EA-825D-32B4AFE69AB3}">
      <dgm:prSet/>
      <dgm:spPr/>
      <dgm:t>
        <a:bodyPr/>
        <a:lstStyle/>
        <a:p>
          <a:pPr>
            <a:defRPr cap="all"/>
          </a:pPr>
          <a:r>
            <a:rPr lang="en-GB"/>
            <a:t>How to set up your lessons</a:t>
          </a:r>
          <a:endParaRPr lang="en-US"/>
        </a:p>
      </dgm:t>
    </dgm:pt>
    <dgm:pt modelId="{A6B40CF4-71E3-4024-9B42-054C43EEF3CA}" type="parTrans" cxnId="{FF81DECA-7315-432B-94C2-CBA8A6FD44A0}">
      <dgm:prSet/>
      <dgm:spPr/>
      <dgm:t>
        <a:bodyPr/>
        <a:lstStyle/>
        <a:p>
          <a:endParaRPr lang="en-US"/>
        </a:p>
      </dgm:t>
    </dgm:pt>
    <dgm:pt modelId="{D8989A1E-9BA6-49F2-BCE9-5A86239575D4}" type="sibTrans" cxnId="{FF81DECA-7315-432B-94C2-CBA8A6FD44A0}">
      <dgm:prSet/>
      <dgm:spPr/>
      <dgm:t>
        <a:bodyPr/>
        <a:lstStyle/>
        <a:p>
          <a:endParaRPr lang="en-US"/>
        </a:p>
      </dgm:t>
    </dgm:pt>
    <dgm:pt modelId="{F7E37406-A7FC-40CE-8A71-C0B3505DBD49}" type="pres">
      <dgm:prSet presAssocID="{5509AE68-F53C-44AE-949A-C170410F5D2A}" presName="root" presStyleCnt="0">
        <dgm:presLayoutVars>
          <dgm:dir/>
          <dgm:resizeHandles val="exact"/>
        </dgm:presLayoutVars>
      </dgm:prSet>
      <dgm:spPr/>
    </dgm:pt>
    <dgm:pt modelId="{428EE57D-1819-47FF-9E11-71AE9FBFCCAA}" type="pres">
      <dgm:prSet presAssocID="{AFEE34F4-9D29-4D4C-B6B2-E152A10DE852}" presName="compNode" presStyleCnt="0"/>
      <dgm:spPr/>
    </dgm:pt>
    <dgm:pt modelId="{EBDF8104-1F4E-4093-A193-AA246B4DA74D}" type="pres">
      <dgm:prSet presAssocID="{AFEE34F4-9D29-4D4C-B6B2-E152A10DE852}" presName="iconBgRect" presStyleLbl="bgShp" presStyleIdx="0" presStyleCnt="4"/>
      <dgm:spPr/>
    </dgm:pt>
    <dgm:pt modelId="{08E21807-A7F8-4EB2-850A-A06D4CD4C7B2}" type="pres">
      <dgm:prSet presAssocID="{AFEE34F4-9D29-4D4C-B6B2-E152A10DE85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onitor"/>
        </a:ext>
      </dgm:extLst>
    </dgm:pt>
    <dgm:pt modelId="{578591A9-930E-4AD3-BCE9-A4E18863F046}" type="pres">
      <dgm:prSet presAssocID="{AFEE34F4-9D29-4D4C-B6B2-E152A10DE852}" presName="spaceRect" presStyleCnt="0"/>
      <dgm:spPr/>
    </dgm:pt>
    <dgm:pt modelId="{1F1E5074-8C97-4ED2-A5C8-C0F102973C62}" type="pres">
      <dgm:prSet presAssocID="{AFEE34F4-9D29-4D4C-B6B2-E152A10DE852}" presName="textRect" presStyleLbl="revTx" presStyleIdx="0" presStyleCnt="4">
        <dgm:presLayoutVars>
          <dgm:chMax val="1"/>
          <dgm:chPref val="1"/>
        </dgm:presLayoutVars>
      </dgm:prSet>
      <dgm:spPr/>
    </dgm:pt>
    <dgm:pt modelId="{80D4E0A4-C233-471D-B496-969565BF844B}" type="pres">
      <dgm:prSet presAssocID="{08BBC122-3082-42EF-AAA7-522AC9720D51}" presName="sibTrans" presStyleCnt="0"/>
      <dgm:spPr/>
    </dgm:pt>
    <dgm:pt modelId="{FC0A0EF2-D66C-4508-8733-1FAEB0AD6DEC}" type="pres">
      <dgm:prSet presAssocID="{794DB0E1-5189-42EF-A571-7DEE10284527}" presName="compNode" presStyleCnt="0"/>
      <dgm:spPr/>
    </dgm:pt>
    <dgm:pt modelId="{E24FD7EF-B4C8-4450-B571-E643024E9117}" type="pres">
      <dgm:prSet presAssocID="{794DB0E1-5189-42EF-A571-7DEE10284527}" presName="iconBgRect" presStyleLbl="bgShp" presStyleIdx="1" presStyleCnt="4"/>
      <dgm:spPr/>
    </dgm:pt>
    <dgm:pt modelId="{39960045-27A6-4BB0-9FD4-92296E496629}" type="pres">
      <dgm:prSet presAssocID="{794DB0E1-5189-42EF-A571-7DEE10284527}"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mputer"/>
        </a:ext>
      </dgm:extLst>
    </dgm:pt>
    <dgm:pt modelId="{9547D08C-96CA-46C9-AF45-7B8F33C7B343}" type="pres">
      <dgm:prSet presAssocID="{794DB0E1-5189-42EF-A571-7DEE10284527}" presName="spaceRect" presStyleCnt="0"/>
      <dgm:spPr/>
    </dgm:pt>
    <dgm:pt modelId="{850429E4-BBA4-492D-B3EE-F4682EC1EB63}" type="pres">
      <dgm:prSet presAssocID="{794DB0E1-5189-42EF-A571-7DEE10284527}" presName="textRect" presStyleLbl="revTx" presStyleIdx="1" presStyleCnt="4">
        <dgm:presLayoutVars>
          <dgm:chMax val="1"/>
          <dgm:chPref val="1"/>
        </dgm:presLayoutVars>
      </dgm:prSet>
      <dgm:spPr/>
    </dgm:pt>
    <dgm:pt modelId="{AC11EE5F-A851-4B82-96D8-08AE00C35ADB}" type="pres">
      <dgm:prSet presAssocID="{3CD0B7DA-EA3B-480F-9A2C-E2A7DCAD8F1B}" presName="sibTrans" presStyleCnt="0"/>
      <dgm:spPr/>
    </dgm:pt>
    <dgm:pt modelId="{298A46DC-ACE9-4AEA-9895-892CBB393143}" type="pres">
      <dgm:prSet presAssocID="{DDD41887-93F8-440B-B5F7-89CC916E14C9}" presName="compNode" presStyleCnt="0"/>
      <dgm:spPr/>
    </dgm:pt>
    <dgm:pt modelId="{9D15EEF9-7009-4328-9F1A-6014711CDA6D}" type="pres">
      <dgm:prSet presAssocID="{DDD41887-93F8-440B-B5F7-89CC916E14C9}" presName="iconBgRect" presStyleLbl="bgShp" presStyleIdx="2" presStyleCnt="4"/>
      <dgm:spPr/>
    </dgm:pt>
    <dgm:pt modelId="{E8C15CBB-54B3-4D41-8A98-4F2466A4A34E}" type="pres">
      <dgm:prSet presAssocID="{DDD41887-93F8-440B-B5F7-89CC916E14C9}"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Teacher"/>
        </a:ext>
      </dgm:extLst>
    </dgm:pt>
    <dgm:pt modelId="{991E1051-4B8A-4ECF-A661-0599473C9B4F}" type="pres">
      <dgm:prSet presAssocID="{DDD41887-93F8-440B-B5F7-89CC916E14C9}" presName="spaceRect" presStyleCnt="0"/>
      <dgm:spPr/>
    </dgm:pt>
    <dgm:pt modelId="{93F320E2-31F8-469B-A053-9C12AA2AB9AC}" type="pres">
      <dgm:prSet presAssocID="{DDD41887-93F8-440B-B5F7-89CC916E14C9}" presName="textRect" presStyleLbl="revTx" presStyleIdx="2" presStyleCnt="4">
        <dgm:presLayoutVars>
          <dgm:chMax val="1"/>
          <dgm:chPref val="1"/>
        </dgm:presLayoutVars>
      </dgm:prSet>
      <dgm:spPr/>
    </dgm:pt>
    <dgm:pt modelId="{FF8DB5AB-DEE4-472C-821D-346EB268727B}" type="pres">
      <dgm:prSet presAssocID="{60A9D459-E006-482D-9F8E-6AFEA6DAA7C5}" presName="sibTrans" presStyleCnt="0"/>
      <dgm:spPr/>
    </dgm:pt>
    <dgm:pt modelId="{96DB131A-D5BB-41EB-9B37-ECC74C0D6B13}" type="pres">
      <dgm:prSet presAssocID="{572920A9-8247-49EA-825D-32B4AFE69AB3}" presName="compNode" presStyleCnt="0"/>
      <dgm:spPr/>
    </dgm:pt>
    <dgm:pt modelId="{0D4F7A6B-E5DF-4440-A5BE-661AAA0D8329}" type="pres">
      <dgm:prSet presAssocID="{572920A9-8247-49EA-825D-32B4AFE69AB3}" presName="iconBgRect" presStyleLbl="bgShp" presStyleIdx="3" presStyleCnt="4"/>
      <dgm:spPr/>
    </dgm:pt>
    <dgm:pt modelId="{322AAC5F-8FE9-4AEF-A1D3-B91B74401CF8}" type="pres">
      <dgm:prSet presAssocID="{572920A9-8247-49EA-825D-32B4AFE69AB3}"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ck List"/>
        </a:ext>
      </dgm:extLst>
    </dgm:pt>
    <dgm:pt modelId="{DC79A072-1054-484D-9121-56DD09494FF3}" type="pres">
      <dgm:prSet presAssocID="{572920A9-8247-49EA-825D-32B4AFE69AB3}" presName="spaceRect" presStyleCnt="0"/>
      <dgm:spPr/>
    </dgm:pt>
    <dgm:pt modelId="{B86992FE-D4E2-4EEF-9905-2AC1F9AF9AB2}" type="pres">
      <dgm:prSet presAssocID="{572920A9-8247-49EA-825D-32B4AFE69AB3}" presName="textRect" presStyleLbl="revTx" presStyleIdx="3" presStyleCnt="4">
        <dgm:presLayoutVars>
          <dgm:chMax val="1"/>
          <dgm:chPref val="1"/>
        </dgm:presLayoutVars>
      </dgm:prSet>
      <dgm:spPr/>
    </dgm:pt>
  </dgm:ptLst>
  <dgm:cxnLst>
    <dgm:cxn modelId="{0791AD01-6AC3-4FEF-9689-DC436A383451}" srcId="{5509AE68-F53C-44AE-949A-C170410F5D2A}" destId="{DDD41887-93F8-440B-B5F7-89CC916E14C9}" srcOrd="2" destOrd="0" parTransId="{4516D752-592D-477E-97D5-92B30FACF45C}" sibTransId="{60A9D459-E006-482D-9F8E-6AFEA6DAA7C5}"/>
    <dgm:cxn modelId="{8C85F325-9A7D-4E4D-B14C-9798206571F2}" type="presOf" srcId="{572920A9-8247-49EA-825D-32B4AFE69AB3}" destId="{B86992FE-D4E2-4EEF-9905-2AC1F9AF9AB2}" srcOrd="0" destOrd="0" presId="urn:microsoft.com/office/officeart/2018/5/layout/IconCircleLabelList"/>
    <dgm:cxn modelId="{9A2BAD63-3014-4B90-8847-FBA6C5C97FA8}" type="presOf" srcId="{5509AE68-F53C-44AE-949A-C170410F5D2A}" destId="{F7E37406-A7FC-40CE-8A71-C0B3505DBD49}" srcOrd="0" destOrd="0" presId="urn:microsoft.com/office/officeart/2018/5/layout/IconCircleLabelList"/>
    <dgm:cxn modelId="{1536CC6E-635B-468F-9B0D-C65CBD4BA42C}" srcId="{5509AE68-F53C-44AE-949A-C170410F5D2A}" destId="{AFEE34F4-9D29-4D4C-B6B2-E152A10DE852}" srcOrd="0" destOrd="0" parTransId="{8041DAA2-AFD1-4BAB-82BE-5834188DEAD1}" sibTransId="{08BBC122-3082-42EF-AAA7-522AC9720D51}"/>
    <dgm:cxn modelId="{F90DE279-9E9D-49E4-A1C9-964DF819D250}" type="presOf" srcId="{AFEE34F4-9D29-4D4C-B6B2-E152A10DE852}" destId="{1F1E5074-8C97-4ED2-A5C8-C0F102973C62}" srcOrd="0" destOrd="0" presId="urn:microsoft.com/office/officeart/2018/5/layout/IconCircleLabelList"/>
    <dgm:cxn modelId="{58246EBE-072C-418F-A3A3-56BF39870E9B}" type="presOf" srcId="{794DB0E1-5189-42EF-A571-7DEE10284527}" destId="{850429E4-BBA4-492D-B3EE-F4682EC1EB63}" srcOrd="0" destOrd="0" presId="urn:microsoft.com/office/officeart/2018/5/layout/IconCircleLabelList"/>
    <dgm:cxn modelId="{1F5D21C6-A471-4C94-8A41-574925F9847A}" type="presOf" srcId="{DDD41887-93F8-440B-B5F7-89CC916E14C9}" destId="{93F320E2-31F8-469B-A053-9C12AA2AB9AC}" srcOrd="0" destOrd="0" presId="urn:microsoft.com/office/officeart/2018/5/layout/IconCircleLabelList"/>
    <dgm:cxn modelId="{FF81DECA-7315-432B-94C2-CBA8A6FD44A0}" srcId="{5509AE68-F53C-44AE-949A-C170410F5D2A}" destId="{572920A9-8247-49EA-825D-32B4AFE69AB3}" srcOrd="3" destOrd="0" parTransId="{A6B40CF4-71E3-4024-9B42-054C43EEF3CA}" sibTransId="{D8989A1E-9BA6-49F2-BCE9-5A86239575D4}"/>
    <dgm:cxn modelId="{AFE30ECF-A741-4B40-9603-9FB715C62B6B}" srcId="{5509AE68-F53C-44AE-949A-C170410F5D2A}" destId="{794DB0E1-5189-42EF-A571-7DEE10284527}" srcOrd="1" destOrd="0" parTransId="{AFF4171B-4ACA-4797-BE2E-F1A4742D2D47}" sibTransId="{3CD0B7DA-EA3B-480F-9A2C-E2A7DCAD8F1B}"/>
    <dgm:cxn modelId="{620D3CA1-FE0C-4EE4-8704-610EB6A6EC27}" type="presParOf" srcId="{F7E37406-A7FC-40CE-8A71-C0B3505DBD49}" destId="{428EE57D-1819-47FF-9E11-71AE9FBFCCAA}" srcOrd="0" destOrd="0" presId="urn:microsoft.com/office/officeart/2018/5/layout/IconCircleLabelList"/>
    <dgm:cxn modelId="{A6AE06D5-0525-4ADE-84A5-EE4419FA1AC1}" type="presParOf" srcId="{428EE57D-1819-47FF-9E11-71AE9FBFCCAA}" destId="{EBDF8104-1F4E-4093-A193-AA246B4DA74D}" srcOrd="0" destOrd="0" presId="urn:microsoft.com/office/officeart/2018/5/layout/IconCircleLabelList"/>
    <dgm:cxn modelId="{AAB1D5FA-DD62-4D30-AEA1-301332BAFF9C}" type="presParOf" srcId="{428EE57D-1819-47FF-9E11-71AE9FBFCCAA}" destId="{08E21807-A7F8-4EB2-850A-A06D4CD4C7B2}" srcOrd="1" destOrd="0" presId="urn:microsoft.com/office/officeart/2018/5/layout/IconCircleLabelList"/>
    <dgm:cxn modelId="{33E43995-2EC6-4F80-9436-7622979DD0F7}" type="presParOf" srcId="{428EE57D-1819-47FF-9E11-71AE9FBFCCAA}" destId="{578591A9-930E-4AD3-BCE9-A4E18863F046}" srcOrd="2" destOrd="0" presId="urn:microsoft.com/office/officeart/2018/5/layout/IconCircleLabelList"/>
    <dgm:cxn modelId="{2CA50A04-776E-4544-8644-9C12C9CE464F}" type="presParOf" srcId="{428EE57D-1819-47FF-9E11-71AE9FBFCCAA}" destId="{1F1E5074-8C97-4ED2-A5C8-C0F102973C62}" srcOrd="3" destOrd="0" presId="urn:microsoft.com/office/officeart/2018/5/layout/IconCircleLabelList"/>
    <dgm:cxn modelId="{5133F930-3F01-44B0-801F-E8983555DB19}" type="presParOf" srcId="{F7E37406-A7FC-40CE-8A71-C0B3505DBD49}" destId="{80D4E0A4-C233-471D-B496-969565BF844B}" srcOrd="1" destOrd="0" presId="urn:microsoft.com/office/officeart/2018/5/layout/IconCircleLabelList"/>
    <dgm:cxn modelId="{56DCBCA6-622D-42E5-8AFB-FAF65DD00B9A}" type="presParOf" srcId="{F7E37406-A7FC-40CE-8A71-C0B3505DBD49}" destId="{FC0A0EF2-D66C-4508-8733-1FAEB0AD6DEC}" srcOrd="2" destOrd="0" presId="urn:microsoft.com/office/officeart/2018/5/layout/IconCircleLabelList"/>
    <dgm:cxn modelId="{1790B0BF-FE16-4372-9073-9329FDCA12B8}" type="presParOf" srcId="{FC0A0EF2-D66C-4508-8733-1FAEB0AD6DEC}" destId="{E24FD7EF-B4C8-4450-B571-E643024E9117}" srcOrd="0" destOrd="0" presId="urn:microsoft.com/office/officeart/2018/5/layout/IconCircleLabelList"/>
    <dgm:cxn modelId="{C9073DAB-0DD4-4D76-AD0E-811DB5D8517F}" type="presParOf" srcId="{FC0A0EF2-D66C-4508-8733-1FAEB0AD6DEC}" destId="{39960045-27A6-4BB0-9FD4-92296E496629}" srcOrd="1" destOrd="0" presId="urn:microsoft.com/office/officeart/2018/5/layout/IconCircleLabelList"/>
    <dgm:cxn modelId="{BD773AE2-40A9-466B-8255-F3C70C841D3D}" type="presParOf" srcId="{FC0A0EF2-D66C-4508-8733-1FAEB0AD6DEC}" destId="{9547D08C-96CA-46C9-AF45-7B8F33C7B343}" srcOrd="2" destOrd="0" presId="urn:microsoft.com/office/officeart/2018/5/layout/IconCircleLabelList"/>
    <dgm:cxn modelId="{AF0613B9-A29A-4E16-8CD5-465741A8E134}" type="presParOf" srcId="{FC0A0EF2-D66C-4508-8733-1FAEB0AD6DEC}" destId="{850429E4-BBA4-492D-B3EE-F4682EC1EB63}" srcOrd="3" destOrd="0" presId="urn:microsoft.com/office/officeart/2018/5/layout/IconCircleLabelList"/>
    <dgm:cxn modelId="{55D48C0E-503E-4846-AC12-16F5DB76AFAE}" type="presParOf" srcId="{F7E37406-A7FC-40CE-8A71-C0B3505DBD49}" destId="{AC11EE5F-A851-4B82-96D8-08AE00C35ADB}" srcOrd="3" destOrd="0" presId="urn:microsoft.com/office/officeart/2018/5/layout/IconCircleLabelList"/>
    <dgm:cxn modelId="{1F5E3933-16C9-4F13-ADCF-8DCC3CE81BA5}" type="presParOf" srcId="{F7E37406-A7FC-40CE-8A71-C0B3505DBD49}" destId="{298A46DC-ACE9-4AEA-9895-892CBB393143}" srcOrd="4" destOrd="0" presId="urn:microsoft.com/office/officeart/2018/5/layout/IconCircleLabelList"/>
    <dgm:cxn modelId="{952AB570-1F6F-41FC-9EE7-C63EF820F63F}" type="presParOf" srcId="{298A46DC-ACE9-4AEA-9895-892CBB393143}" destId="{9D15EEF9-7009-4328-9F1A-6014711CDA6D}" srcOrd="0" destOrd="0" presId="urn:microsoft.com/office/officeart/2018/5/layout/IconCircleLabelList"/>
    <dgm:cxn modelId="{BD249866-FB19-4787-8B73-9470543D3A30}" type="presParOf" srcId="{298A46DC-ACE9-4AEA-9895-892CBB393143}" destId="{E8C15CBB-54B3-4D41-8A98-4F2466A4A34E}" srcOrd="1" destOrd="0" presId="urn:microsoft.com/office/officeart/2018/5/layout/IconCircleLabelList"/>
    <dgm:cxn modelId="{5742D64B-A719-4D8B-B60D-AAE69935EA4C}" type="presParOf" srcId="{298A46DC-ACE9-4AEA-9895-892CBB393143}" destId="{991E1051-4B8A-4ECF-A661-0599473C9B4F}" srcOrd="2" destOrd="0" presId="urn:microsoft.com/office/officeart/2018/5/layout/IconCircleLabelList"/>
    <dgm:cxn modelId="{C7E3E5E1-D83C-49C8-ABED-AEF7AA579FB9}" type="presParOf" srcId="{298A46DC-ACE9-4AEA-9895-892CBB393143}" destId="{93F320E2-31F8-469B-A053-9C12AA2AB9AC}" srcOrd="3" destOrd="0" presId="urn:microsoft.com/office/officeart/2018/5/layout/IconCircleLabelList"/>
    <dgm:cxn modelId="{FD2E3AB5-D295-4F4F-AE38-FD8253C84852}" type="presParOf" srcId="{F7E37406-A7FC-40CE-8A71-C0B3505DBD49}" destId="{FF8DB5AB-DEE4-472C-821D-346EB268727B}" srcOrd="5" destOrd="0" presId="urn:microsoft.com/office/officeart/2018/5/layout/IconCircleLabelList"/>
    <dgm:cxn modelId="{D76E5742-261C-4645-B7C9-2B082E3EC7F6}" type="presParOf" srcId="{F7E37406-A7FC-40CE-8A71-C0B3505DBD49}" destId="{96DB131A-D5BB-41EB-9B37-ECC74C0D6B13}" srcOrd="6" destOrd="0" presId="urn:microsoft.com/office/officeart/2018/5/layout/IconCircleLabelList"/>
    <dgm:cxn modelId="{1128557D-B5E1-4CF5-A610-03A477D83A72}" type="presParOf" srcId="{96DB131A-D5BB-41EB-9B37-ECC74C0D6B13}" destId="{0D4F7A6B-E5DF-4440-A5BE-661AAA0D8329}" srcOrd="0" destOrd="0" presId="urn:microsoft.com/office/officeart/2018/5/layout/IconCircleLabelList"/>
    <dgm:cxn modelId="{8A026BDD-1EE6-44C6-9141-4EA6DE19D96C}" type="presParOf" srcId="{96DB131A-D5BB-41EB-9B37-ECC74C0D6B13}" destId="{322AAC5F-8FE9-4AEF-A1D3-B91B74401CF8}" srcOrd="1" destOrd="0" presId="urn:microsoft.com/office/officeart/2018/5/layout/IconCircleLabelList"/>
    <dgm:cxn modelId="{51FF225D-B508-4585-8067-CF90B53AC0A0}" type="presParOf" srcId="{96DB131A-D5BB-41EB-9B37-ECC74C0D6B13}" destId="{DC79A072-1054-484D-9121-56DD09494FF3}" srcOrd="2" destOrd="0" presId="urn:microsoft.com/office/officeart/2018/5/layout/IconCircleLabelList"/>
    <dgm:cxn modelId="{CCBC6C85-BF7B-4AF2-9101-AEFF0B191A8E}" type="presParOf" srcId="{96DB131A-D5BB-41EB-9B37-ECC74C0D6B13}" destId="{B86992FE-D4E2-4EEF-9905-2AC1F9AF9AB2}"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A545CCB-D950-49EE-A719-0C4A0A52C5E7}" type="doc">
      <dgm:prSet loTypeId="urn:microsoft.com/office/officeart/2005/8/layout/hierarchy1" loCatId="hierarchy" qsTypeId="urn:microsoft.com/office/officeart/2005/8/quickstyle/simple1" qsCatId="simple" csTypeId="urn:microsoft.com/office/officeart/2005/8/colors/accent0_3" csCatId="mainScheme"/>
      <dgm:spPr/>
      <dgm:t>
        <a:bodyPr/>
        <a:lstStyle/>
        <a:p>
          <a:endParaRPr lang="en-US"/>
        </a:p>
      </dgm:t>
    </dgm:pt>
    <dgm:pt modelId="{ECE66B03-3F62-4D6B-96ED-100BE664D6A7}">
      <dgm:prSet/>
      <dgm:spPr/>
      <dgm:t>
        <a:bodyPr/>
        <a:lstStyle/>
        <a:p>
          <a:r>
            <a:rPr lang="en-GB"/>
            <a:t>You will be the owner of your Team and the first thing you will need to do is Activate the Team.  Once this is done the pupils will be able to see the Team.</a:t>
          </a:r>
          <a:endParaRPr lang="en-US"/>
        </a:p>
      </dgm:t>
    </dgm:pt>
    <dgm:pt modelId="{46305535-C786-432E-83D3-5906AB114264}" type="parTrans" cxnId="{D5816B0E-2CBE-4A0B-85B8-9D28972A6110}">
      <dgm:prSet/>
      <dgm:spPr/>
      <dgm:t>
        <a:bodyPr/>
        <a:lstStyle/>
        <a:p>
          <a:endParaRPr lang="en-US"/>
        </a:p>
      </dgm:t>
    </dgm:pt>
    <dgm:pt modelId="{A2040057-C936-488A-9B81-26AE831B7A5B}" type="sibTrans" cxnId="{D5816B0E-2CBE-4A0B-85B8-9D28972A6110}">
      <dgm:prSet/>
      <dgm:spPr/>
      <dgm:t>
        <a:bodyPr/>
        <a:lstStyle/>
        <a:p>
          <a:endParaRPr lang="en-US"/>
        </a:p>
      </dgm:t>
    </dgm:pt>
    <dgm:pt modelId="{4644D50A-E66E-4FE6-9F8E-6E75C053F14F}">
      <dgm:prSet/>
      <dgm:spPr/>
      <dgm:t>
        <a:bodyPr/>
        <a:lstStyle/>
        <a:p>
          <a:r>
            <a:rPr lang="en-GB"/>
            <a:t>You can do this through email or you can do this through the Team itself  (</a:t>
          </a:r>
          <a:r>
            <a:rPr lang="en-GB">
              <a:hlinkClick xmlns:r="http://schemas.openxmlformats.org/officeDocument/2006/relationships" r:id="rId1"/>
            </a:rPr>
            <a:t>Video link</a:t>
          </a:r>
          <a:r>
            <a:rPr lang="en-GB"/>
            <a:t>)</a:t>
          </a:r>
          <a:endParaRPr lang="en-US"/>
        </a:p>
      </dgm:t>
    </dgm:pt>
    <dgm:pt modelId="{64A89BD4-5382-4BC4-BD93-6503C9B5EDF1}" type="parTrans" cxnId="{3A938BE6-0AD1-4C9A-A7A9-D2242DC400D5}">
      <dgm:prSet/>
      <dgm:spPr/>
      <dgm:t>
        <a:bodyPr/>
        <a:lstStyle/>
        <a:p>
          <a:endParaRPr lang="en-US"/>
        </a:p>
      </dgm:t>
    </dgm:pt>
    <dgm:pt modelId="{6361FBED-87D5-45AF-8018-3147AB6277A8}" type="sibTrans" cxnId="{3A938BE6-0AD1-4C9A-A7A9-D2242DC400D5}">
      <dgm:prSet/>
      <dgm:spPr/>
      <dgm:t>
        <a:bodyPr/>
        <a:lstStyle/>
        <a:p>
          <a:endParaRPr lang="en-US"/>
        </a:p>
      </dgm:t>
    </dgm:pt>
    <dgm:pt modelId="{6A26459B-97E6-4EEE-A75B-1E162C17B900}" type="pres">
      <dgm:prSet presAssocID="{EA545CCB-D950-49EE-A719-0C4A0A52C5E7}" presName="hierChild1" presStyleCnt="0">
        <dgm:presLayoutVars>
          <dgm:chPref val="1"/>
          <dgm:dir/>
          <dgm:animOne val="branch"/>
          <dgm:animLvl val="lvl"/>
          <dgm:resizeHandles/>
        </dgm:presLayoutVars>
      </dgm:prSet>
      <dgm:spPr/>
    </dgm:pt>
    <dgm:pt modelId="{C7343228-0B90-44AD-B281-F9F282CFD0E0}" type="pres">
      <dgm:prSet presAssocID="{ECE66B03-3F62-4D6B-96ED-100BE664D6A7}" presName="hierRoot1" presStyleCnt="0"/>
      <dgm:spPr/>
    </dgm:pt>
    <dgm:pt modelId="{B9CE2200-FAB7-4F84-AF1D-B0A88131C62D}" type="pres">
      <dgm:prSet presAssocID="{ECE66B03-3F62-4D6B-96ED-100BE664D6A7}" presName="composite" presStyleCnt="0"/>
      <dgm:spPr/>
    </dgm:pt>
    <dgm:pt modelId="{8D4DC45A-1304-4E2C-9578-AA8493B85FD8}" type="pres">
      <dgm:prSet presAssocID="{ECE66B03-3F62-4D6B-96ED-100BE664D6A7}" presName="background" presStyleLbl="node0" presStyleIdx="0" presStyleCnt="2"/>
      <dgm:spPr/>
    </dgm:pt>
    <dgm:pt modelId="{0DE417C7-4B52-47AE-8689-A29123EC4F3D}" type="pres">
      <dgm:prSet presAssocID="{ECE66B03-3F62-4D6B-96ED-100BE664D6A7}" presName="text" presStyleLbl="fgAcc0" presStyleIdx="0" presStyleCnt="2">
        <dgm:presLayoutVars>
          <dgm:chPref val="3"/>
        </dgm:presLayoutVars>
      </dgm:prSet>
      <dgm:spPr/>
    </dgm:pt>
    <dgm:pt modelId="{01CD3ABA-25F1-4EB2-B77A-97481063919B}" type="pres">
      <dgm:prSet presAssocID="{ECE66B03-3F62-4D6B-96ED-100BE664D6A7}" presName="hierChild2" presStyleCnt="0"/>
      <dgm:spPr/>
    </dgm:pt>
    <dgm:pt modelId="{9577658F-4082-4DAF-AD2F-3BF6628539E2}" type="pres">
      <dgm:prSet presAssocID="{4644D50A-E66E-4FE6-9F8E-6E75C053F14F}" presName="hierRoot1" presStyleCnt="0"/>
      <dgm:spPr/>
    </dgm:pt>
    <dgm:pt modelId="{5557EA75-CDED-472A-BE58-3BF5B2566F99}" type="pres">
      <dgm:prSet presAssocID="{4644D50A-E66E-4FE6-9F8E-6E75C053F14F}" presName="composite" presStyleCnt="0"/>
      <dgm:spPr/>
    </dgm:pt>
    <dgm:pt modelId="{187B45BD-80DF-428D-B335-757D2CE3C75D}" type="pres">
      <dgm:prSet presAssocID="{4644D50A-E66E-4FE6-9F8E-6E75C053F14F}" presName="background" presStyleLbl="node0" presStyleIdx="1" presStyleCnt="2"/>
      <dgm:spPr/>
    </dgm:pt>
    <dgm:pt modelId="{37001A0E-6D57-4016-8679-8ABA3C917527}" type="pres">
      <dgm:prSet presAssocID="{4644D50A-E66E-4FE6-9F8E-6E75C053F14F}" presName="text" presStyleLbl="fgAcc0" presStyleIdx="1" presStyleCnt="2">
        <dgm:presLayoutVars>
          <dgm:chPref val="3"/>
        </dgm:presLayoutVars>
      </dgm:prSet>
      <dgm:spPr/>
    </dgm:pt>
    <dgm:pt modelId="{6EE3FE9E-9FA7-4EAB-B675-DF5784B335E7}" type="pres">
      <dgm:prSet presAssocID="{4644D50A-E66E-4FE6-9F8E-6E75C053F14F}" presName="hierChild2" presStyleCnt="0"/>
      <dgm:spPr/>
    </dgm:pt>
  </dgm:ptLst>
  <dgm:cxnLst>
    <dgm:cxn modelId="{D5816B0E-2CBE-4A0B-85B8-9D28972A6110}" srcId="{EA545CCB-D950-49EE-A719-0C4A0A52C5E7}" destId="{ECE66B03-3F62-4D6B-96ED-100BE664D6A7}" srcOrd="0" destOrd="0" parTransId="{46305535-C786-432E-83D3-5906AB114264}" sibTransId="{A2040057-C936-488A-9B81-26AE831B7A5B}"/>
    <dgm:cxn modelId="{C26FA82F-7A0B-47FE-B3C4-77FAB35E74C1}" type="presOf" srcId="{EA545CCB-D950-49EE-A719-0C4A0A52C5E7}" destId="{6A26459B-97E6-4EEE-A75B-1E162C17B900}" srcOrd="0" destOrd="0" presId="urn:microsoft.com/office/officeart/2005/8/layout/hierarchy1"/>
    <dgm:cxn modelId="{3A938BE6-0AD1-4C9A-A7A9-D2242DC400D5}" srcId="{EA545CCB-D950-49EE-A719-0C4A0A52C5E7}" destId="{4644D50A-E66E-4FE6-9F8E-6E75C053F14F}" srcOrd="1" destOrd="0" parTransId="{64A89BD4-5382-4BC4-BD93-6503C9B5EDF1}" sibTransId="{6361FBED-87D5-45AF-8018-3147AB6277A8}"/>
    <dgm:cxn modelId="{B1333DE7-0DA1-4877-9B84-2C610DBD05BF}" type="presOf" srcId="{4644D50A-E66E-4FE6-9F8E-6E75C053F14F}" destId="{37001A0E-6D57-4016-8679-8ABA3C917527}" srcOrd="0" destOrd="0" presId="urn:microsoft.com/office/officeart/2005/8/layout/hierarchy1"/>
    <dgm:cxn modelId="{778F8CE8-3942-46BE-BD5D-B75276CD051E}" type="presOf" srcId="{ECE66B03-3F62-4D6B-96ED-100BE664D6A7}" destId="{0DE417C7-4B52-47AE-8689-A29123EC4F3D}" srcOrd="0" destOrd="0" presId="urn:microsoft.com/office/officeart/2005/8/layout/hierarchy1"/>
    <dgm:cxn modelId="{A4EEF04B-E95B-4274-A5ED-791284D22709}" type="presParOf" srcId="{6A26459B-97E6-4EEE-A75B-1E162C17B900}" destId="{C7343228-0B90-44AD-B281-F9F282CFD0E0}" srcOrd="0" destOrd="0" presId="urn:microsoft.com/office/officeart/2005/8/layout/hierarchy1"/>
    <dgm:cxn modelId="{4FB3E515-737B-4E3E-B54E-E084FABF2B80}" type="presParOf" srcId="{C7343228-0B90-44AD-B281-F9F282CFD0E0}" destId="{B9CE2200-FAB7-4F84-AF1D-B0A88131C62D}" srcOrd="0" destOrd="0" presId="urn:microsoft.com/office/officeart/2005/8/layout/hierarchy1"/>
    <dgm:cxn modelId="{D24F06E0-FA57-4B56-81BA-151AED04F7AC}" type="presParOf" srcId="{B9CE2200-FAB7-4F84-AF1D-B0A88131C62D}" destId="{8D4DC45A-1304-4E2C-9578-AA8493B85FD8}" srcOrd="0" destOrd="0" presId="urn:microsoft.com/office/officeart/2005/8/layout/hierarchy1"/>
    <dgm:cxn modelId="{C6C66E9E-151B-4036-BBBC-696DED59BA03}" type="presParOf" srcId="{B9CE2200-FAB7-4F84-AF1D-B0A88131C62D}" destId="{0DE417C7-4B52-47AE-8689-A29123EC4F3D}" srcOrd="1" destOrd="0" presId="urn:microsoft.com/office/officeart/2005/8/layout/hierarchy1"/>
    <dgm:cxn modelId="{8143CB29-90FE-4B62-AA01-58D3659B1B8D}" type="presParOf" srcId="{C7343228-0B90-44AD-B281-F9F282CFD0E0}" destId="{01CD3ABA-25F1-4EB2-B77A-97481063919B}" srcOrd="1" destOrd="0" presId="urn:microsoft.com/office/officeart/2005/8/layout/hierarchy1"/>
    <dgm:cxn modelId="{254D5F9B-9AA8-4368-A74A-685BE9D34180}" type="presParOf" srcId="{6A26459B-97E6-4EEE-A75B-1E162C17B900}" destId="{9577658F-4082-4DAF-AD2F-3BF6628539E2}" srcOrd="1" destOrd="0" presId="urn:microsoft.com/office/officeart/2005/8/layout/hierarchy1"/>
    <dgm:cxn modelId="{D8F0052B-7519-409D-9759-53E590A99541}" type="presParOf" srcId="{9577658F-4082-4DAF-AD2F-3BF6628539E2}" destId="{5557EA75-CDED-472A-BE58-3BF5B2566F99}" srcOrd="0" destOrd="0" presId="urn:microsoft.com/office/officeart/2005/8/layout/hierarchy1"/>
    <dgm:cxn modelId="{B83E9D6E-305B-44C0-9540-2931776835CC}" type="presParOf" srcId="{5557EA75-CDED-472A-BE58-3BF5B2566F99}" destId="{187B45BD-80DF-428D-B335-757D2CE3C75D}" srcOrd="0" destOrd="0" presId="urn:microsoft.com/office/officeart/2005/8/layout/hierarchy1"/>
    <dgm:cxn modelId="{53F4DEF1-219E-4220-99C3-69154374B968}" type="presParOf" srcId="{5557EA75-CDED-472A-BE58-3BF5B2566F99}" destId="{37001A0E-6D57-4016-8679-8ABA3C917527}" srcOrd="1" destOrd="0" presId="urn:microsoft.com/office/officeart/2005/8/layout/hierarchy1"/>
    <dgm:cxn modelId="{7B41782D-D9E2-429E-B6ED-E244CE46D3EF}" type="presParOf" srcId="{9577658F-4082-4DAF-AD2F-3BF6628539E2}" destId="{6EE3FE9E-9FA7-4EAB-B675-DF5784B335E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1BEA207-F036-4B98-BB15-1C5CAE6237DA}" type="doc">
      <dgm:prSet loTypeId="urn:microsoft.com/office/officeart/2005/8/layout/hierarchy1" loCatId="hierarchy" qsTypeId="urn:microsoft.com/office/officeart/2005/8/quickstyle/simple1" qsCatId="simple" csTypeId="urn:microsoft.com/office/officeart/2005/8/colors/accent0_3" csCatId="mainScheme"/>
      <dgm:spPr/>
      <dgm:t>
        <a:bodyPr/>
        <a:lstStyle/>
        <a:p>
          <a:endParaRPr lang="en-US"/>
        </a:p>
      </dgm:t>
    </dgm:pt>
    <dgm:pt modelId="{6D7768DE-4C99-4ACB-A9D0-545A2DF75FC0}">
      <dgm:prSet/>
      <dgm:spPr/>
      <dgm:t>
        <a:bodyPr/>
        <a:lstStyle/>
        <a:p>
          <a:r>
            <a:rPr lang="en-GB"/>
            <a:t>Once you have activated your Team you will need to check that all the pupils are there. If they are missing you can manually add them.</a:t>
          </a:r>
          <a:endParaRPr lang="en-US"/>
        </a:p>
      </dgm:t>
    </dgm:pt>
    <dgm:pt modelId="{EEA583FC-B088-49BD-AFCF-3229C52B3B5B}" type="parTrans" cxnId="{B0E37A5D-621F-4330-BC71-DF6E100666CC}">
      <dgm:prSet/>
      <dgm:spPr/>
      <dgm:t>
        <a:bodyPr/>
        <a:lstStyle/>
        <a:p>
          <a:endParaRPr lang="en-US"/>
        </a:p>
      </dgm:t>
    </dgm:pt>
    <dgm:pt modelId="{439CAF41-19E5-49E5-ADE6-D69D25DFA8BC}" type="sibTrans" cxnId="{B0E37A5D-621F-4330-BC71-DF6E100666CC}">
      <dgm:prSet/>
      <dgm:spPr/>
      <dgm:t>
        <a:bodyPr/>
        <a:lstStyle/>
        <a:p>
          <a:endParaRPr lang="en-US"/>
        </a:p>
      </dgm:t>
    </dgm:pt>
    <dgm:pt modelId="{B9567C96-04B9-42DA-AE67-5231C43A793E}">
      <dgm:prSet/>
      <dgm:spPr/>
      <dgm:t>
        <a:bodyPr/>
        <a:lstStyle/>
        <a:p>
          <a:r>
            <a:rPr lang="en-GB"/>
            <a:t>You can also add a member of staff if you share a class. (</a:t>
          </a:r>
          <a:r>
            <a:rPr lang="en-GB">
              <a:hlinkClick xmlns:r="http://schemas.openxmlformats.org/officeDocument/2006/relationships" r:id="rId1"/>
            </a:rPr>
            <a:t>Video link)</a:t>
          </a:r>
          <a:endParaRPr lang="en-US"/>
        </a:p>
      </dgm:t>
    </dgm:pt>
    <dgm:pt modelId="{66757B48-3F44-4B81-9B30-A50069AF88D5}" type="parTrans" cxnId="{E3D73F30-A102-45B8-8B80-A3F27F18FF39}">
      <dgm:prSet/>
      <dgm:spPr/>
      <dgm:t>
        <a:bodyPr/>
        <a:lstStyle/>
        <a:p>
          <a:endParaRPr lang="en-US"/>
        </a:p>
      </dgm:t>
    </dgm:pt>
    <dgm:pt modelId="{B4A08206-4D36-4E54-8889-6BD1D046AB73}" type="sibTrans" cxnId="{E3D73F30-A102-45B8-8B80-A3F27F18FF39}">
      <dgm:prSet/>
      <dgm:spPr/>
      <dgm:t>
        <a:bodyPr/>
        <a:lstStyle/>
        <a:p>
          <a:endParaRPr lang="en-US"/>
        </a:p>
      </dgm:t>
    </dgm:pt>
    <dgm:pt modelId="{37B40E62-F55A-4A50-9539-15B08C566DCB}" type="pres">
      <dgm:prSet presAssocID="{01BEA207-F036-4B98-BB15-1C5CAE6237DA}" presName="hierChild1" presStyleCnt="0">
        <dgm:presLayoutVars>
          <dgm:chPref val="1"/>
          <dgm:dir/>
          <dgm:animOne val="branch"/>
          <dgm:animLvl val="lvl"/>
          <dgm:resizeHandles/>
        </dgm:presLayoutVars>
      </dgm:prSet>
      <dgm:spPr/>
    </dgm:pt>
    <dgm:pt modelId="{DBA1C033-BBC9-4C18-98D1-6939B499C303}" type="pres">
      <dgm:prSet presAssocID="{6D7768DE-4C99-4ACB-A9D0-545A2DF75FC0}" presName="hierRoot1" presStyleCnt="0"/>
      <dgm:spPr/>
    </dgm:pt>
    <dgm:pt modelId="{8FE39E34-0D9D-46B6-9830-3125407BE8CD}" type="pres">
      <dgm:prSet presAssocID="{6D7768DE-4C99-4ACB-A9D0-545A2DF75FC0}" presName="composite" presStyleCnt="0"/>
      <dgm:spPr/>
    </dgm:pt>
    <dgm:pt modelId="{FAA3AE6E-070B-4D5D-AB4C-3E09F26CD9D5}" type="pres">
      <dgm:prSet presAssocID="{6D7768DE-4C99-4ACB-A9D0-545A2DF75FC0}" presName="background" presStyleLbl="node0" presStyleIdx="0" presStyleCnt="2"/>
      <dgm:spPr/>
    </dgm:pt>
    <dgm:pt modelId="{0FDB75F1-59F8-4B44-B8C4-1533A0C3B9D8}" type="pres">
      <dgm:prSet presAssocID="{6D7768DE-4C99-4ACB-A9D0-545A2DF75FC0}" presName="text" presStyleLbl="fgAcc0" presStyleIdx="0" presStyleCnt="2">
        <dgm:presLayoutVars>
          <dgm:chPref val="3"/>
        </dgm:presLayoutVars>
      </dgm:prSet>
      <dgm:spPr/>
    </dgm:pt>
    <dgm:pt modelId="{856017D5-F125-45DF-B5DC-093F980D7952}" type="pres">
      <dgm:prSet presAssocID="{6D7768DE-4C99-4ACB-A9D0-545A2DF75FC0}" presName="hierChild2" presStyleCnt="0"/>
      <dgm:spPr/>
    </dgm:pt>
    <dgm:pt modelId="{4C82F6DE-C889-4D6D-98A9-707CFCD2D1E3}" type="pres">
      <dgm:prSet presAssocID="{B9567C96-04B9-42DA-AE67-5231C43A793E}" presName="hierRoot1" presStyleCnt="0"/>
      <dgm:spPr/>
    </dgm:pt>
    <dgm:pt modelId="{244C4B11-7261-4677-935E-3ECB28642DD6}" type="pres">
      <dgm:prSet presAssocID="{B9567C96-04B9-42DA-AE67-5231C43A793E}" presName="composite" presStyleCnt="0"/>
      <dgm:spPr/>
    </dgm:pt>
    <dgm:pt modelId="{9A729F91-FB55-4927-9F3E-3211CC30A21C}" type="pres">
      <dgm:prSet presAssocID="{B9567C96-04B9-42DA-AE67-5231C43A793E}" presName="background" presStyleLbl="node0" presStyleIdx="1" presStyleCnt="2"/>
      <dgm:spPr/>
    </dgm:pt>
    <dgm:pt modelId="{54D55D97-5528-4F6F-A1CE-BEB7E1738329}" type="pres">
      <dgm:prSet presAssocID="{B9567C96-04B9-42DA-AE67-5231C43A793E}" presName="text" presStyleLbl="fgAcc0" presStyleIdx="1" presStyleCnt="2">
        <dgm:presLayoutVars>
          <dgm:chPref val="3"/>
        </dgm:presLayoutVars>
      </dgm:prSet>
      <dgm:spPr/>
    </dgm:pt>
    <dgm:pt modelId="{C3F9D0DC-B419-4C8D-90A6-E35BDCA40E1E}" type="pres">
      <dgm:prSet presAssocID="{B9567C96-04B9-42DA-AE67-5231C43A793E}" presName="hierChild2" presStyleCnt="0"/>
      <dgm:spPr/>
    </dgm:pt>
  </dgm:ptLst>
  <dgm:cxnLst>
    <dgm:cxn modelId="{677F641A-805B-4D5D-B06F-74251489424C}" type="presOf" srcId="{B9567C96-04B9-42DA-AE67-5231C43A793E}" destId="{54D55D97-5528-4F6F-A1CE-BEB7E1738329}" srcOrd="0" destOrd="0" presId="urn:microsoft.com/office/officeart/2005/8/layout/hierarchy1"/>
    <dgm:cxn modelId="{E3D73F30-A102-45B8-8B80-A3F27F18FF39}" srcId="{01BEA207-F036-4B98-BB15-1C5CAE6237DA}" destId="{B9567C96-04B9-42DA-AE67-5231C43A793E}" srcOrd="1" destOrd="0" parTransId="{66757B48-3F44-4B81-9B30-A50069AF88D5}" sibTransId="{B4A08206-4D36-4E54-8889-6BD1D046AB73}"/>
    <dgm:cxn modelId="{B0E37A5D-621F-4330-BC71-DF6E100666CC}" srcId="{01BEA207-F036-4B98-BB15-1C5CAE6237DA}" destId="{6D7768DE-4C99-4ACB-A9D0-545A2DF75FC0}" srcOrd="0" destOrd="0" parTransId="{EEA583FC-B088-49BD-AFCF-3229C52B3B5B}" sibTransId="{439CAF41-19E5-49E5-ADE6-D69D25DFA8BC}"/>
    <dgm:cxn modelId="{7613EF97-C04C-41AE-A70C-243B0F67E99B}" type="presOf" srcId="{6D7768DE-4C99-4ACB-A9D0-545A2DF75FC0}" destId="{0FDB75F1-59F8-4B44-B8C4-1533A0C3B9D8}" srcOrd="0" destOrd="0" presId="urn:microsoft.com/office/officeart/2005/8/layout/hierarchy1"/>
    <dgm:cxn modelId="{C98580E8-1751-46F8-AE08-B660BC1F6573}" type="presOf" srcId="{01BEA207-F036-4B98-BB15-1C5CAE6237DA}" destId="{37B40E62-F55A-4A50-9539-15B08C566DCB}" srcOrd="0" destOrd="0" presId="urn:microsoft.com/office/officeart/2005/8/layout/hierarchy1"/>
    <dgm:cxn modelId="{D0FECECA-5AF9-40B9-A16A-A822D40E9227}" type="presParOf" srcId="{37B40E62-F55A-4A50-9539-15B08C566DCB}" destId="{DBA1C033-BBC9-4C18-98D1-6939B499C303}" srcOrd="0" destOrd="0" presId="urn:microsoft.com/office/officeart/2005/8/layout/hierarchy1"/>
    <dgm:cxn modelId="{7D7C7D7A-6CEB-4DC5-9514-D21B762D4089}" type="presParOf" srcId="{DBA1C033-BBC9-4C18-98D1-6939B499C303}" destId="{8FE39E34-0D9D-46B6-9830-3125407BE8CD}" srcOrd="0" destOrd="0" presId="urn:microsoft.com/office/officeart/2005/8/layout/hierarchy1"/>
    <dgm:cxn modelId="{ACB97E46-A2A9-4552-BF48-BBDAA9C590B7}" type="presParOf" srcId="{8FE39E34-0D9D-46B6-9830-3125407BE8CD}" destId="{FAA3AE6E-070B-4D5D-AB4C-3E09F26CD9D5}" srcOrd="0" destOrd="0" presId="urn:microsoft.com/office/officeart/2005/8/layout/hierarchy1"/>
    <dgm:cxn modelId="{A224CC10-AC5B-4368-A558-DC0C5856E47E}" type="presParOf" srcId="{8FE39E34-0D9D-46B6-9830-3125407BE8CD}" destId="{0FDB75F1-59F8-4B44-B8C4-1533A0C3B9D8}" srcOrd="1" destOrd="0" presId="urn:microsoft.com/office/officeart/2005/8/layout/hierarchy1"/>
    <dgm:cxn modelId="{AE5C1094-45D7-4E68-9552-90EEBD2D38F6}" type="presParOf" srcId="{DBA1C033-BBC9-4C18-98D1-6939B499C303}" destId="{856017D5-F125-45DF-B5DC-093F980D7952}" srcOrd="1" destOrd="0" presId="urn:microsoft.com/office/officeart/2005/8/layout/hierarchy1"/>
    <dgm:cxn modelId="{68F2668E-FEF4-44E6-8AF1-76F332D5771B}" type="presParOf" srcId="{37B40E62-F55A-4A50-9539-15B08C566DCB}" destId="{4C82F6DE-C889-4D6D-98A9-707CFCD2D1E3}" srcOrd="1" destOrd="0" presId="urn:microsoft.com/office/officeart/2005/8/layout/hierarchy1"/>
    <dgm:cxn modelId="{58522A5B-56EA-42CB-B213-6C534B6AB03D}" type="presParOf" srcId="{4C82F6DE-C889-4D6D-98A9-707CFCD2D1E3}" destId="{244C4B11-7261-4677-935E-3ECB28642DD6}" srcOrd="0" destOrd="0" presId="urn:microsoft.com/office/officeart/2005/8/layout/hierarchy1"/>
    <dgm:cxn modelId="{9775A51C-7039-4CE3-84B1-CEE454E35C77}" type="presParOf" srcId="{244C4B11-7261-4677-935E-3ECB28642DD6}" destId="{9A729F91-FB55-4927-9F3E-3211CC30A21C}" srcOrd="0" destOrd="0" presId="urn:microsoft.com/office/officeart/2005/8/layout/hierarchy1"/>
    <dgm:cxn modelId="{3D34034C-9398-46BD-94A5-678119DDC57C}" type="presParOf" srcId="{244C4B11-7261-4677-935E-3ECB28642DD6}" destId="{54D55D97-5528-4F6F-A1CE-BEB7E1738329}" srcOrd="1" destOrd="0" presId="urn:microsoft.com/office/officeart/2005/8/layout/hierarchy1"/>
    <dgm:cxn modelId="{E3B37E2B-22BC-4078-9418-34CE3DBD2CE1}" type="presParOf" srcId="{4C82F6DE-C889-4D6D-98A9-707CFCD2D1E3}" destId="{C3F9D0DC-B419-4C8D-90A6-E35BDCA40E1E}"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7EB1D01-D46B-4EE3-A50C-2846C1704358}" type="doc">
      <dgm:prSet loTypeId="urn:microsoft.com/office/officeart/2016/7/layout/VerticalDownArrowProcess" loCatId="process" qsTypeId="urn:microsoft.com/office/officeart/2005/8/quickstyle/simple1" qsCatId="simple" csTypeId="urn:microsoft.com/office/officeart/2005/8/colors/colorful5" csCatId="colorful"/>
      <dgm:spPr/>
      <dgm:t>
        <a:bodyPr/>
        <a:lstStyle/>
        <a:p>
          <a:endParaRPr lang="en-US"/>
        </a:p>
      </dgm:t>
    </dgm:pt>
    <dgm:pt modelId="{96E6E95F-D98C-4398-BD2E-3CEFBF911F09}">
      <dgm:prSet/>
      <dgm:spPr/>
      <dgm:t>
        <a:bodyPr/>
        <a:lstStyle/>
        <a:p>
          <a:r>
            <a:rPr lang="en-US" dirty="0"/>
            <a:t>Go</a:t>
          </a:r>
        </a:p>
      </dgm:t>
    </dgm:pt>
    <dgm:pt modelId="{ABEFCE67-C04B-4A89-A90E-5F7106769329}" type="parTrans" cxnId="{49C68747-B537-4DC1-BD0D-4E78DF555FA2}">
      <dgm:prSet/>
      <dgm:spPr/>
      <dgm:t>
        <a:bodyPr/>
        <a:lstStyle/>
        <a:p>
          <a:endParaRPr lang="en-US"/>
        </a:p>
      </dgm:t>
    </dgm:pt>
    <dgm:pt modelId="{C8141745-8E61-4346-A754-417F67888588}" type="sibTrans" cxnId="{49C68747-B537-4DC1-BD0D-4E78DF555FA2}">
      <dgm:prSet/>
      <dgm:spPr/>
      <dgm:t>
        <a:bodyPr/>
        <a:lstStyle/>
        <a:p>
          <a:endParaRPr lang="en-US"/>
        </a:p>
      </dgm:t>
    </dgm:pt>
    <dgm:pt modelId="{ED8297C1-B26A-4BD9-AD89-E1C20BC1E1D6}">
      <dgm:prSet/>
      <dgm:spPr/>
      <dgm:t>
        <a:bodyPr/>
        <a:lstStyle/>
        <a:p>
          <a:r>
            <a:rPr lang="en-US" dirty="0"/>
            <a:t>Go to the calendar</a:t>
          </a:r>
        </a:p>
      </dgm:t>
    </dgm:pt>
    <dgm:pt modelId="{81E97399-8364-43A2-8621-F916C55509A2}" type="parTrans" cxnId="{8885E3ED-D949-4E1C-B862-7F7D5A233801}">
      <dgm:prSet/>
      <dgm:spPr/>
      <dgm:t>
        <a:bodyPr/>
        <a:lstStyle/>
        <a:p>
          <a:endParaRPr lang="en-US"/>
        </a:p>
      </dgm:t>
    </dgm:pt>
    <dgm:pt modelId="{EB59258D-28A4-47A9-914D-767907619E63}" type="sibTrans" cxnId="{8885E3ED-D949-4E1C-B862-7F7D5A233801}">
      <dgm:prSet/>
      <dgm:spPr/>
      <dgm:t>
        <a:bodyPr/>
        <a:lstStyle/>
        <a:p>
          <a:endParaRPr lang="en-US"/>
        </a:p>
      </dgm:t>
    </dgm:pt>
    <dgm:pt modelId="{23EEE0F7-0237-475A-A2B5-F31D4D403A26}">
      <dgm:prSet/>
      <dgm:spPr/>
      <dgm:t>
        <a:bodyPr/>
        <a:lstStyle/>
        <a:p>
          <a:r>
            <a:rPr lang="en-US" dirty="0"/>
            <a:t>Go</a:t>
          </a:r>
        </a:p>
      </dgm:t>
    </dgm:pt>
    <dgm:pt modelId="{1E12A945-4F3E-4EA9-AF88-98599D5BBEDA}" type="parTrans" cxnId="{73905A7D-83D0-4ECB-88D7-88658238062D}">
      <dgm:prSet/>
      <dgm:spPr/>
      <dgm:t>
        <a:bodyPr/>
        <a:lstStyle/>
        <a:p>
          <a:endParaRPr lang="en-US"/>
        </a:p>
      </dgm:t>
    </dgm:pt>
    <dgm:pt modelId="{09E89019-E982-426B-B52F-9DC090DEE3AA}" type="sibTrans" cxnId="{73905A7D-83D0-4ECB-88D7-88658238062D}">
      <dgm:prSet/>
      <dgm:spPr/>
      <dgm:t>
        <a:bodyPr/>
        <a:lstStyle/>
        <a:p>
          <a:endParaRPr lang="en-US"/>
        </a:p>
      </dgm:t>
    </dgm:pt>
    <dgm:pt modelId="{0DAC4651-E8FE-41FF-9DF8-70BFC76161D9}">
      <dgm:prSet/>
      <dgm:spPr/>
      <dgm:t>
        <a:bodyPr/>
        <a:lstStyle/>
        <a:p>
          <a:r>
            <a:rPr lang="en-US" dirty="0"/>
            <a:t>Go to where your lesson is</a:t>
          </a:r>
        </a:p>
      </dgm:t>
    </dgm:pt>
    <dgm:pt modelId="{8EC07EA0-EF92-41BF-81D7-2EFFC83DAF53}" type="parTrans" cxnId="{09B7DF4A-C60E-49E6-B319-7FC4D3C26341}">
      <dgm:prSet/>
      <dgm:spPr/>
      <dgm:t>
        <a:bodyPr/>
        <a:lstStyle/>
        <a:p>
          <a:endParaRPr lang="en-US"/>
        </a:p>
      </dgm:t>
    </dgm:pt>
    <dgm:pt modelId="{939ADF18-EC1C-4DE0-8B8E-4DA2E52010A4}" type="sibTrans" cxnId="{09B7DF4A-C60E-49E6-B319-7FC4D3C26341}">
      <dgm:prSet/>
      <dgm:spPr/>
      <dgm:t>
        <a:bodyPr/>
        <a:lstStyle/>
        <a:p>
          <a:endParaRPr lang="en-US"/>
        </a:p>
      </dgm:t>
    </dgm:pt>
    <dgm:pt modelId="{43174F64-A969-4331-B86F-1A2090076913}">
      <dgm:prSet/>
      <dgm:spPr/>
      <dgm:t>
        <a:bodyPr/>
        <a:lstStyle/>
        <a:p>
          <a:r>
            <a:rPr lang="en-US" dirty="0"/>
            <a:t>Click</a:t>
          </a:r>
        </a:p>
      </dgm:t>
    </dgm:pt>
    <dgm:pt modelId="{FBB4C405-E43C-4CAA-9DB3-D063B7241C41}" type="parTrans" cxnId="{6A159317-5C39-4EDB-AF28-C8F866C97CD0}">
      <dgm:prSet/>
      <dgm:spPr/>
      <dgm:t>
        <a:bodyPr/>
        <a:lstStyle/>
        <a:p>
          <a:endParaRPr lang="en-US"/>
        </a:p>
      </dgm:t>
    </dgm:pt>
    <dgm:pt modelId="{53686686-4280-4CFF-BE5E-6E573999B3DD}" type="sibTrans" cxnId="{6A159317-5C39-4EDB-AF28-C8F866C97CD0}">
      <dgm:prSet/>
      <dgm:spPr/>
      <dgm:t>
        <a:bodyPr/>
        <a:lstStyle/>
        <a:p>
          <a:endParaRPr lang="en-US"/>
        </a:p>
      </dgm:t>
    </dgm:pt>
    <dgm:pt modelId="{2C64DDFB-1B68-476B-B8E3-4FB9504120B4}">
      <dgm:prSet/>
      <dgm:spPr/>
      <dgm:t>
        <a:bodyPr/>
        <a:lstStyle/>
        <a:p>
          <a:r>
            <a:rPr lang="en-US" dirty="0"/>
            <a:t>Click add channel of the Team – this adds it to the calendar and you can then schedule it to repeat weekly until the end of the Year.</a:t>
          </a:r>
        </a:p>
      </dgm:t>
    </dgm:pt>
    <dgm:pt modelId="{2EF3950C-DB44-45F4-8BC0-0A29899CAA18}" type="parTrans" cxnId="{A7FEB316-FE7A-40EA-9016-278C5047C1F1}">
      <dgm:prSet/>
      <dgm:spPr/>
      <dgm:t>
        <a:bodyPr/>
        <a:lstStyle/>
        <a:p>
          <a:endParaRPr lang="en-US"/>
        </a:p>
      </dgm:t>
    </dgm:pt>
    <dgm:pt modelId="{EEFD41A8-1EC5-4BCB-9CD2-01F5282A3489}" type="sibTrans" cxnId="{A7FEB316-FE7A-40EA-9016-278C5047C1F1}">
      <dgm:prSet/>
      <dgm:spPr/>
      <dgm:t>
        <a:bodyPr/>
        <a:lstStyle/>
        <a:p>
          <a:endParaRPr lang="en-US"/>
        </a:p>
      </dgm:t>
    </dgm:pt>
    <dgm:pt modelId="{622273C7-FAFD-4C8A-B6CF-606923F9187A}">
      <dgm:prSet/>
      <dgm:spPr/>
      <dgm:t>
        <a:bodyPr/>
        <a:lstStyle/>
        <a:p>
          <a:r>
            <a:rPr lang="en-US" dirty="0"/>
            <a:t>Save and send</a:t>
          </a:r>
        </a:p>
      </dgm:t>
    </dgm:pt>
    <dgm:pt modelId="{3378D47B-ADBB-4A8E-954A-38AA9E6BE9D7}" type="parTrans" cxnId="{FE2CCD34-D8C8-4730-937B-8D0EFA22FCC2}">
      <dgm:prSet/>
      <dgm:spPr/>
      <dgm:t>
        <a:bodyPr/>
        <a:lstStyle/>
        <a:p>
          <a:endParaRPr lang="en-US"/>
        </a:p>
      </dgm:t>
    </dgm:pt>
    <dgm:pt modelId="{A5E53BDC-062E-46BE-958C-DA3BC4C8514F}" type="sibTrans" cxnId="{FE2CCD34-D8C8-4730-937B-8D0EFA22FCC2}">
      <dgm:prSet/>
      <dgm:spPr/>
      <dgm:t>
        <a:bodyPr/>
        <a:lstStyle/>
        <a:p>
          <a:endParaRPr lang="en-US"/>
        </a:p>
      </dgm:t>
    </dgm:pt>
    <dgm:pt modelId="{A7CD6749-DB2D-40A7-BE36-8A8D91A1CC81}">
      <dgm:prSet/>
      <dgm:spPr/>
      <dgm:t>
        <a:bodyPr/>
        <a:lstStyle/>
        <a:p>
          <a:r>
            <a:rPr lang="en-US" dirty="0"/>
            <a:t>Save and send, this adds it to your calendar and to the calendar of the children</a:t>
          </a:r>
        </a:p>
      </dgm:t>
    </dgm:pt>
    <dgm:pt modelId="{EEDF127B-93AF-4BFF-8741-1E2C87D6829B}" type="parTrans" cxnId="{1B132E1D-B44C-4092-A914-064305DD6B7C}">
      <dgm:prSet/>
      <dgm:spPr/>
      <dgm:t>
        <a:bodyPr/>
        <a:lstStyle/>
        <a:p>
          <a:endParaRPr lang="en-US"/>
        </a:p>
      </dgm:t>
    </dgm:pt>
    <dgm:pt modelId="{A592C05B-13C2-4BFD-A571-FBB780FA824E}" type="sibTrans" cxnId="{1B132E1D-B44C-4092-A914-064305DD6B7C}">
      <dgm:prSet/>
      <dgm:spPr/>
      <dgm:t>
        <a:bodyPr/>
        <a:lstStyle/>
        <a:p>
          <a:endParaRPr lang="en-US"/>
        </a:p>
      </dgm:t>
    </dgm:pt>
    <dgm:pt modelId="{5E9B5CB2-5820-445A-9F27-BA60FD56E57F}">
      <dgm:prSet/>
      <dgm:spPr/>
      <dgm:t>
        <a:bodyPr/>
        <a:lstStyle/>
        <a:p>
          <a:r>
            <a:rPr lang="en-US" dirty="0"/>
            <a:t>Video</a:t>
          </a:r>
        </a:p>
      </dgm:t>
    </dgm:pt>
    <dgm:pt modelId="{419D7864-19C3-45A0-9727-F00EFA5358D8}" type="parTrans" cxnId="{EE8799B6-27D6-45EB-883A-8DA6549E33FB}">
      <dgm:prSet/>
      <dgm:spPr/>
      <dgm:t>
        <a:bodyPr/>
        <a:lstStyle/>
        <a:p>
          <a:endParaRPr lang="en-US"/>
        </a:p>
      </dgm:t>
    </dgm:pt>
    <dgm:pt modelId="{9AF11972-8774-4E91-8E43-961E56EC4154}" type="sibTrans" cxnId="{EE8799B6-27D6-45EB-883A-8DA6549E33FB}">
      <dgm:prSet/>
      <dgm:spPr/>
      <dgm:t>
        <a:bodyPr/>
        <a:lstStyle/>
        <a:p>
          <a:endParaRPr lang="en-US"/>
        </a:p>
      </dgm:t>
    </dgm:pt>
    <dgm:pt modelId="{C696191D-5D89-4A3D-848C-5DE9446AEFA4}">
      <dgm:prSet/>
      <dgm:spPr/>
      <dgm:t>
        <a:bodyPr/>
        <a:lstStyle/>
        <a:p>
          <a:r>
            <a:rPr lang="en-US" dirty="0">
              <a:hlinkClick xmlns:r="http://schemas.openxmlformats.org/officeDocument/2006/relationships" r:id="rId1"/>
            </a:rPr>
            <a:t>(Video link</a:t>
          </a:r>
          <a:r>
            <a:rPr lang="en-US" dirty="0"/>
            <a:t>)</a:t>
          </a:r>
        </a:p>
      </dgm:t>
    </dgm:pt>
    <dgm:pt modelId="{9DF2E61C-E55C-4F87-8FC2-0891306AF41D}" type="parTrans" cxnId="{1B6C7D7C-AD67-4EDE-ADAC-4957DDC671F4}">
      <dgm:prSet/>
      <dgm:spPr/>
      <dgm:t>
        <a:bodyPr/>
        <a:lstStyle/>
        <a:p>
          <a:endParaRPr lang="en-US"/>
        </a:p>
      </dgm:t>
    </dgm:pt>
    <dgm:pt modelId="{F443AACD-8F91-4FD5-8AE7-9C872A6E7157}" type="sibTrans" cxnId="{1B6C7D7C-AD67-4EDE-ADAC-4957DDC671F4}">
      <dgm:prSet/>
      <dgm:spPr/>
      <dgm:t>
        <a:bodyPr/>
        <a:lstStyle/>
        <a:p>
          <a:endParaRPr lang="en-US"/>
        </a:p>
      </dgm:t>
    </dgm:pt>
    <dgm:pt modelId="{FA2DAA15-5B2E-4184-980A-4DBD091EDA5A}" type="pres">
      <dgm:prSet presAssocID="{B7EB1D01-D46B-4EE3-A50C-2846C1704358}" presName="Name0" presStyleCnt="0">
        <dgm:presLayoutVars>
          <dgm:dir/>
          <dgm:animLvl val="lvl"/>
          <dgm:resizeHandles val="exact"/>
        </dgm:presLayoutVars>
      </dgm:prSet>
      <dgm:spPr/>
    </dgm:pt>
    <dgm:pt modelId="{65826315-3D09-4B8B-AAA2-DBBA5F30CDD2}" type="pres">
      <dgm:prSet presAssocID="{5E9B5CB2-5820-445A-9F27-BA60FD56E57F}" presName="boxAndChildren" presStyleCnt="0"/>
      <dgm:spPr/>
    </dgm:pt>
    <dgm:pt modelId="{16DFBC24-C9AE-4E15-82A1-81C26607C3A8}" type="pres">
      <dgm:prSet presAssocID="{5E9B5CB2-5820-445A-9F27-BA60FD56E57F}" presName="parentTextBox" presStyleLbl="alignNode1" presStyleIdx="0" presStyleCnt="5"/>
      <dgm:spPr/>
    </dgm:pt>
    <dgm:pt modelId="{3CC685EA-9DD3-4FA9-8B8B-84A25B34520E}" type="pres">
      <dgm:prSet presAssocID="{5E9B5CB2-5820-445A-9F27-BA60FD56E57F}" presName="descendantBox" presStyleLbl="bgAccFollowNode1" presStyleIdx="0" presStyleCnt="5"/>
      <dgm:spPr/>
    </dgm:pt>
    <dgm:pt modelId="{B7C032C4-5004-4156-8D8E-0B154571CE26}" type="pres">
      <dgm:prSet presAssocID="{A5E53BDC-062E-46BE-958C-DA3BC4C8514F}" presName="sp" presStyleCnt="0"/>
      <dgm:spPr/>
    </dgm:pt>
    <dgm:pt modelId="{60D731A4-AD14-4CA4-87FE-9C815DDBFB1D}" type="pres">
      <dgm:prSet presAssocID="{622273C7-FAFD-4C8A-B6CF-606923F9187A}" presName="arrowAndChildren" presStyleCnt="0"/>
      <dgm:spPr/>
    </dgm:pt>
    <dgm:pt modelId="{41789945-D782-4AC1-AEA0-6C389F52D2DB}" type="pres">
      <dgm:prSet presAssocID="{622273C7-FAFD-4C8A-B6CF-606923F9187A}" presName="parentTextArrow" presStyleLbl="node1" presStyleIdx="0" presStyleCnt="0"/>
      <dgm:spPr/>
    </dgm:pt>
    <dgm:pt modelId="{F19C117F-7F21-47A7-BC3C-37D30B730531}" type="pres">
      <dgm:prSet presAssocID="{622273C7-FAFD-4C8A-B6CF-606923F9187A}" presName="arrow" presStyleLbl="alignNode1" presStyleIdx="1" presStyleCnt="5"/>
      <dgm:spPr/>
    </dgm:pt>
    <dgm:pt modelId="{F8EE5123-87D2-43A2-BCD1-01905D60DB05}" type="pres">
      <dgm:prSet presAssocID="{622273C7-FAFD-4C8A-B6CF-606923F9187A}" presName="descendantArrow" presStyleLbl="bgAccFollowNode1" presStyleIdx="1" presStyleCnt="5"/>
      <dgm:spPr/>
    </dgm:pt>
    <dgm:pt modelId="{DE3AA3B2-9A58-4E21-A7B4-DC1253C72341}" type="pres">
      <dgm:prSet presAssocID="{53686686-4280-4CFF-BE5E-6E573999B3DD}" presName="sp" presStyleCnt="0"/>
      <dgm:spPr/>
    </dgm:pt>
    <dgm:pt modelId="{7234E401-2386-4622-896E-BDAC1DD42B25}" type="pres">
      <dgm:prSet presAssocID="{43174F64-A969-4331-B86F-1A2090076913}" presName="arrowAndChildren" presStyleCnt="0"/>
      <dgm:spPr/>
    </dgm:pt>
    <dgm:pt modelId="{9A578764-C6A2-4B45-9A91-A03BB36B019E}" type="pres">
      <dgm:prSet presAssocID="{43174F64-A969-4331-B86F-1A2090076913}" presName="parentTextArrow" presStyleLbl="node1" presStyleIdx="0" presStyleCnt="0"/>
      <dgm:spPr/>
    </dgm:pt>
    <dgm:pt modelId="{D739474E-7F69-4DBF-B37E-1C469D0D2465}" type="pres">
      <dgm:prSet presAssocID="{43174F64-A969-4331-B86F-1A2090076913}" presName="arrow" presStyleLbl="alignNode1" presStyleIdx="2" presStyleCnt="5"/>
      <dgm:spPr/>
    </dgm:pt>
    <dgm:pt modelId="{E3AD9D07-4E13-43E8-800D-141FE6D8DCFF}" type="pres">
      <dgm:prSet presAssocID="{43174F64-A969-4331-B86F-1A2090076913}" presName="descendantArrow" presStyleLbl="bgAccFollowNode1" presStyleIdx="2" presStyleCnt="5"/>
      <dgm:spPr/>
    </dgm:pt>
    <dgm:pt modelId="{2DADD208-EF00-4339-8DC5-DE40BF937880}" type="pres">
      <dgm:prSet presAssocID="{09E89019-E982-426B-B52F-9DC090DEE3AA}" presName="sp" presStyleCnt="0"/>
      <dgm:spPr/>
    </dgm:pt>
    <dgm:pt modelId="{49E225AF-F609-4E05-826D-CF41A6124CF7}" type="pres">
      <dgm:prSet presAssocID="{23EEE0F7-0237-475A-A2B5-F31D4D403A26}" presName="arrowAndChildren" presStyleCnt="0"/>
      <dgm:spPr/>
    </dgm:pt>
    <dgm:pt modelId="{F35643CE-077C-4361-A073-E118BC7D81EE}" type="pres">
      <dgm:prSet presAssocID="{23EEE0F7-0237-475A-A2B5-F31D4D403A26}" presName="parentTextArrow" presStyleLbl="node1" presStyleIdx="0" presStyleCnt="0"/>
      <dgm:spPr/>
    </dgm:pt>
    <dgm:pt modelId="{6615122B-C336-46F0-829E-906C9C2B8702}" type="pres">
      <dgm:prSet presAssocID="{23EEE0F7-0237-475A-A2B5-F31D4D403A26}" presName="arrow" presStyleLbl="alignNode1" presStyleIdx="3" presStyleCnt="5"/>
      <dgm:spPr/>
    </dgm:pt>
    <dgm:pt modelId="{7391F35E-EDAD-4093-BA81-8AA64FDD074B}" type="pres">
      <dgm:prSet presAssocID="{23EEE0F7-0237-475A-A2B5-F31D4D403A26}" presName="descendantArrow" presStyleLbl="bgAccFollowNode1" presStyleIdx="3" presStyleCnt="5"/>
      <dgm:spPr/>
    </dgm:pt>
    <dgm:pt modelId="{803304BA-37C4-40BE-B757-A8F6D814CEA7}" type="pres">
      <dgm:prSet presAssocID="{C8141745-8E61-4346-A754-417F67888588}" presName="sp" presStyleCnt="0"/>
      <dgm:spPr/>
    </dgm:pt>
    <dgm:pt modelId="{C08FCC1D-2175-402F-A67C-7FE413251612}" type="pres">
      <dgm:prSet presAssocID="{96E6E95F-D98C-4398-BD2E-3CEFBF911F09}" presName="arrowAndChildren" presStyleCnt="0"/>
      <dgm:spPr/>
    </dgm:pt>
    <dgm:pt modelId="{1E63AB3B-3AA9-48CF-BA6B-9F73BF83EC26}" type="pres">
      <dgm:prSet presAssocID="{96E6E95F-D98C-4398-BD2E-3CEFBF911F09}" presName="parentTextArrow" presStyleLbl="node1" presStyleIdx="0" presStyleCnt="0"/>
      <dgm:spPr/>
    </dgm:pt>
    <dgm:pt modelId="{17D253FC-2B81-40E6-B37F-9182069397EB}" type="pres">
      <dgm:prSet presAssocID="{96E6E95F-D98C-4398-BD2E-3CEFBF911F09}" presName="arrow" presStyleLbl="alignNode1" presStyleIdx="4" presStyleCnt="5"/>
      <dgm:spPr/>
    </dgm:pt>
    <dgm:pt modelId="{10707728-3414-4069-AF01-751805B1D939}" type="pres">
      <dgm:prSet presAssocID="{96E6E95F-D98C-4398-BD2E-3CEFBF911F09}" presName="descendantArrow" presStyleLbl="bgAccFollowNode1" presStyleIdx="4" presStyleCnt="5"/>
      <dgm:spPr/>
    </dgm:pt>
  </dgm:ptLst>
  <dgm:cxnLst>
    <dgm:cxn modelId="{DB36AE0A-0F75-4A46-B99A-C5755172F9D2}" type="presOf" srcId="{622273C7-FAFD-4C8A-B6CF-606923F9187A}" destId="{F19C117F-7F21-47A7-BC3C-37D30B730531}" srcOrd="1" destOrd="0" presId="urn:microsoft.com/office/officeart/2016/7/layout/VerticalDownArrowProcess"/>
    <dgm:cxn modelId="{A1B12110-BB87-4DF6-BD70-72FF987FCF82}" type="presOf" srcId="{96E6E95F-D98C-4398-BD2E-3CEFBF911F09}" destId="{1E63AB3B-3AA9-48CF-BA6B-9F73BF83EC26}" srcOrd="0" destOrd="0" presId="urn:microsoft.com/office/officeart/2016/7/layout/VerticalDownArrowProcess"/>
    <dgm:cxn modelId="{5C4CBF12-E4CC-4D8B-81C6-010453277FF3}" type="presOf" srcId="{96E6E95F-D98C-4398-BD2E-3CEFBF911F09}" destId="{17D253FC-2B81-40E6-B37F-9182069397EB}" srcOrd="1" destOrd="0" presId="urn:microsoft.com/office/officeart/2016/7/layout/VerticalDownArrowProcess"/>
    <dgm:cxn modelId="{A7FEB316-FE7A-40EA-9016-278C5047C1F1}" srcId="{43174F64-A969-4331-B86F-1A2090076913}" destId="{2C64DDFB-1B68-476B-B8E3-4FB9504120B4}" srcOrd="0" destOrd="0" parTransId="{2EF3950C-DB44-45F4-8BC0-0A29899CAA18}" sibTransId="{EEFD41A8-1EC5-4BCB-9CD2-01F5282A3489}"/>
    <dgm:cxn modelId="{6A159317-5C39-4EDB-AF28-C8F866C97CD0}" srcId="{B7EB1D01-D46B-4EE3-A50C-2846C1704358}" destId="{43174F64-A969-4331-B86F-1A2090076913}" srcOrd="2" destOrd="0" parTransId="{FBB4C405-E43C-4CAA-9DB3-D063B7241C41}" sibTransId="{53686686-4280-4CFF-BE5E-6E573999B3DD}"/>
    <dgm:cxn modelId="{1B132E1D-B44C-4092-A914-064305DD6B7C}" srcId="{622273C7-FAFD-4C8A-B6CF-606923F9187A}" destId="{A7CD6749-DB2D-40A7-BE36-8A8D91A1CC81}" srcOrd="0" destOrd="0" parTransId="{EEDF127B-93AF-4BFF-8741-1E2C87D6829B}" sibTransId="{A592C05B-13C2-4BFD-A571-FBB780FA824E}"/>
    <dgm:cxn modelId="{3DF97A1D-46AD-4200-A292-09AD619C1790}" type="presOf" srcId="{B7EB1D01-D46B-4EE3-A50C-2846C1704358}" destId="{FA2DAA15-5B2E-4184-980A-4DBD091EDA5A}" srcOrd="0" destOrd="0" presId="urn:microsoft.com/office/officeart/2016/7/layout/VerticalDownArrowProcess"/>
    <dgm:cxn modelId="{2A51AF29-F47C-4290-BB8B-9E87EF90F679}" type="presOf" srcId="{43174F64-A969-4331-B86F-1A2090076913}" destId="{D739474E-7F69-4DBF-B37E-1C469D0D2465}" srcOrd="1" destOrd="0" presId="urn:microsoft.com/office/officeart/2016/7/layout/VerticalDownArrowProcess"/>
    <dgm:cxn modelId="{FE2CCD34-D8C8-4730-937B-8D0EFA22FCC2}" srcId="{B7EB1D01-D46B-4EE3-A50C-2846C1704358}" destId="{622273C7-FAFD-4C8A-B6CF-606923F9187A}" srcOrd="3" destOrd="0" parTransId="{3378D47B-ADBB-4A8E-954A-38AA9E6BE9D7}" sibTransId="{A5E53BDC-062E-46BE-958C-DA3BC4C8514F}"/>
    <dgm:cxn modelId="{54955441-D921-4BF4-B3A8-885BB15F9841}" type="presOf" srcId="{622273C7-FAFD-4C8A-B6CF-606923F9187A}" destId="{41789945-D782-4AC1-AEA0-6C389F52D2DB}" srcOrd="0" destOrd="0" presId="urn:microsoft.com/office/officeart/2016/7/layout/VerticalDownArrowProcess"/>
    <dgm:cxn modelId="{49C68747-B537-4DC1-BD0D-4E78DF555FA2}" srcId="{B7EB1D01-D46B-4EE3-A50C-2846C1704358}" destId="{96E6E95F-D98C-4398-BD2E-3CEFBF911F09}" srcOrd="0" destOrd="0" parTransId="{ABEFCE67-C04B-4A89-A90E-5F7106769329}" sibTransId="{C8141745-8E61-4346-A754-417F67888588}"/>
    <dgm:cxn modelId="{09B7DF4A-C60E-49E6-B319-7FC4D3C26341}" srcId="{23EEE0F7-0237-475A-A2B5-F31D4D403A26}" destId="{0DAC4651-E8FE-41FF-9DF8-70BFC76161D9}" srcOrd="0" destOrd="0" parTransId="{8EC07EA0-EF92-41BF-81D7-2EFFC83DAF53}" sibTransId="{939ADF18-EC1C-4DE0-8B8E-4DA2E52010A4}"/>
    <dgm:cxn modelId="{B097C258-B11F-4E36-BD2D-C03D4B4194D1}" type="presOf" srcId="{ED8297C1-B26A-4BD9-AD89-E1C20BC1E1D6}" destId="{10707728-3414-4069-AF01-751805B1D939}" srcOrd="0" destOrd="0" presId="urn:microsoft.com/office/officeart/2016/7/layout/VerticalDownArrowProcess"/>
    <dgm:cxn modelId="{1B6C7D7C-AD67-4EDE-ADAC-4957DDC671F4}" srcId="{5E9B5CB2-5820-445A-9F27-BA60FD56E57F}" destId="{C696191D-5D89-4A3D-848C-5DE9446AEFA4}" srcOrd="0" destOrd="0" parTransId="{9DF2E61C-E55C-4F87-8FC2-0891306AF41D}" sibTransId="{F443AACD-8F91-4FD5-8AE7-9C872A6E7157}"/>
    <dgm:cxn modelId="{73905A7D-83D0-4ECB-88D7-88658238062D}" srcId="{B7EB1D01-D46B-4EE3-A50C-2846C1704358}" destId="{23EEE0F7-0237-475A-A2B5-F31D4D403A26}" srcOrd="1" destOrd="0" parTransId="{1E12A945-4F3E-4EA9-AF88-98599D5BBEDA}" sibTransId="{09E89019-E982-426B-B52F-9DC090DEE3AA}"/>
    <dgm:cxn modelId="{C1FDB387-8726-48C8-98D0-F10B2988F780}" type="presOf" srcId="{23EEE0F7-0237-475A-A2B5-F31D4D403A26}" destId="{6615122B-C336-46F0-829E-906C9C2B8702}" srcOrd="1" destOrd="0" presId="urn:microsoft.com/office/officeart/2016/7/layout/VerticalDownArrowProcess"/>
    <dgm:cxn modelId="{4298C9A5-6C68-4829-A1BD-F50FFD55C52E}" type="presOf" srcId="{2C64DDFB-1B68-476B-B8E3-4FB9504120B4}" destId="{E3AD9D07-4E13-43E8-800D-141FE6D8DCFF}" srcOrd="0" destOrd="0" presId="urn:microsoft.com/office/officeart/2016/7/layout/VerticalDownArrowProcess"/>
    <dgm:cxn modelId="{3111F7AA-9D1A-4A18-A57E-257C84A3C1CB}" type="presOf" srcId="{5E9B5CB2-5820-445A-9F27-BA60FD56E57F}" destId="{16DFBC24-C9AE-4E15-82A1-81C26607C3A8}" srcOrd="0" destOrd="0" presId="urn:microsoft.com/office/officeart/2016/7/layout/VerticalDownArrowProcess"/>
    <dgm:cxn modelId="{EE8799B6-27D6-45EB-883A-8DA6549E33FB}" srcId="{B7EB1D01-D46B-4EE3-A50C-2846C1704358}" destId="{5E9B5CB2-5820-445A-9F27-BA60FD56E57F}" srcOrd="4" destOrd="0" parTransId="{419D7864-19C3-45A0-9727-F00EFA5358D8}" sibTransId="{9AF11972-8774-4E91-8E43-961E56EC4154}"/>
    <dgm:cxn modelId="{EF7AB5B8-2B21-4634-9032-0C77DDC7DEFB}" type="presOf" srcId="{C696191D-5D89-4A3D-848C-5DE9446AEFA4}" destId="{3CC685EA-9DD3-4FA9-8B8B-84A25B34520E}" srcOrd="0" destOrd="0" presId="urn:microsoft.com/office/officeart/2016/7/layout/VerticalDownArrowProcess"/>
    <dgm:cxn modelId="{EDE965B9-9487-423A-B022-FB1D13F585A4}" type="presOf" srcId="{A7CD6749-DB2D-40A7-BE36-8A8D91A1CC81}" destId="{F8EE5123-87D2-43A2-BCD1-01905D60DB05}" srcOrd="0" destOrd="0" presId="urn:microsoft.com/office/officeart/2016/7/layout/VerticalDownArrowProcess"/>
    <dgm:cxn modelId="{C26377C8-2667-4A97-B088-D4BD0E0DE2CB}" type="presOf" srcId="{23EEE0F7-0237-475A-A2B5-F31D4D403A26}" destId="{F35643CE-077C-4361-A073-E118BC7D81EE}" srcOrd="0" destOrd="0" presId="urn:microsoft.com/office/officeart/2016/7/layout/VerticalDownArrowProcess"/>
    <dgm:cxn modelId="{11C78FE5-2DB4-4D91-A3E3-5B8F1C61FB9C}" type="presOf" srcId="{43174F64-A969-4331-B86F-1A2090076913}" destId="{9A578764-C6A2-4B45-9A91-A03BB36B019E}" srcOrd="0" destOrd="0" presId="urn:microsoft.com/office/officeart/2016/7/layout/VerticalDownArrowProcess"/>
    <dgm:cxn modelId="{216595E5-EF5B-43C4-A184-A0467715312D}" type="presOf" srcId="{0DAC4651-E8FE-41FF-9DF8-70BFC76161D9}" destId="{7391F35E-EDAD-4093-BA81-8AA64FDD074B}" srcOrd="0" destOrd="0" presId="urn:microsoft.com/office/officeart/2016/7/layout/VerticalDownArrowProcess"/>
    <dgm:cxn modelId="{8885E3ED-D949-4E1C-B862-7F7D5A233801}" srcId="{96E6E95F-D98C-4398-BD2E-3CEFBF911F09}" destId="{ED8297C1-B26A-4BD9-AD89-E1C20BC1E1D6}" srcOrd="0" destOrd="0" parTransId="{81E97399-8364-43A2-8621-F916C55509A2}" sibTransId="{EB59258D-28A4-47A9-914D-767907619E63}"/>
    <dgm:cxn modelId="{C651B95F-A2A1-4281-A729-3BF1EF863348}" type="presParOf" srcId="{FA2DAA15-5B2E-4184-980A-4DBD091EDA5A}" destId="{65826315-3D09-4B8B-AAA2-DBBA5F30CDD2}" srcOrd="0" destOrd="0" presId="urn:microsoft.com/office/officeart/2016/7/layout/VerticalDownArrowProcess"/>
    <dgm:cxn modelId="{1EB7A05E-128E-4D41-90D3-971AC7F2ABC6}" type="presParOf" srcId="{65826315-3D09-4B8B-AAA2-DBBA5F30CDD2}" destId="{16DFBC24-C9AE-4E15-82A1-81C26607C3A8}" srcOrd="0" destOrd="0" presId="urn:microsoft.com/office/officeart/2016/7/layout/VerticalDownArrowProcess"/>
    <dgm:cxn modelId="{37392D94-D8DE-45F2-BB21-E5C4BB4890CC}" type="presParOf" srcId="{65826315-3D09-4B8B-AAA2-DBBA5F30CDD2}" destId="{3CC685EA-9DD3-4FA9-8B8B-84A25B34520E}" srcOrd="1" destOrd="0" presId="urn:microsoft.com/office/officeart/2016/7/layout/VerticalDownArrowProcess"/>
    <dgm:cxn modelId="{84D5ED77-6DB1-4280-9D96-64CE710E5943}" type="presParOf" srcId="{FA2DAA15-5B2E-4184-980A-4DBD091EDA5A}" destId="{B7C032C4-5004-4156-8D8E-0B154571CE26}" srcOrd="1" destOrd="0" presId="urn:microsoft.com/office/officeart/2016/7/layout/VerticalDownArrowProcess"/>
    <dgm:cxn modelId="{CE52B252-5035-452B-B200-5275AC010B69}" type="presParOf" srcId="{FA2DAA15-5B2E-4184-980A-4DBD091EDA5A}" destId="{60D731A4-AD14-4CA4-87FE-9C815DDBFB1D}" srcOrd="2" destOrd="0" presId="urn:microsoft.com/office/officeart/2016/7/layout/VerticalDownArrowProcess"/>
    <dgm:cxn modelId="{22508ABE-BD3A-40AF-ADEC-5A1FFD4C7E88}" type="presParOf" srcId="{60D731A4-AD14-4CA4-87FE-9C815DDBFB1D}" destId="{41789945-D782-4AC1-AEA0-6C389F52D2DB}" srcOrd="0" destOrd="0" presId="urn:microsoft.com/office/officeart/2016/7/layout/VerticalDownArrowProcess"/>
    <dgm:cxn modelId="{AC37EEB5-F45F-423B-AECF-7B7C4B43DABA}" type="presParOf" srcId="{60D731A4-AD14-4CA4-87FE-9C815DDBFB1D}" destId="{F19C117F-7F21-47A7-BC3C-37D30B730531}" srcOrd="1" destOrd="0" presId="urn:microsoft.com/office/officeart/2016/7/layout/VerticalDownArrowProcess"/>
    <dgm:cxn modelId="{DAC6CA0A-C882-42BA-922C-8EAE5B77034F}" type="presParOf" srcId="{60D731A4-AD14-4CA4-87FE-9C815DDBFB1D}" destId="{F8EE5123-87D2-43A2-BCD1-01905D60DB05}" srcOrd="2" destOrd="0" presId="urn:microsoft.com/office/officeart/2016/7/layout/VerticalDownArrowProcess"/>
    <dgm:cxn modelId="{C5BD9199-73B7-4EA6-A8FF-D5102D0D0CE4}" type="presParOf" srcId="{FA2DAA15-5B2E-4184-980A-4DBD091EDA5A}" destId="{DE3AA3B2-9A58-4E21-A7B4-DC1253C72341}" srcOrd="3" destOrd="0" presId="urn:microsoft.com/office/officeart/2016/7/layout/VerticalDownArrowProcess"/>
    <dgm:cxn modelId="{2FE38AF6-0EB3-4963-AD30-5D2D7290D527}" type="presParOf" srcId="{FA2DAA15-5B2E-4184-980A-4DBD091EDA5A}" destId="{7234E401-2386-4622-896E-BDAC1DD42B25}" srcOrd="4" destOrd="0" presId="urn:microsoft.com/office/officeart/2016/7/layout/VerticalDownArrowProcess"/>
    <dgm:cxn modelId="{15B2A3A1-4A87-413A-9C79-969E35C16285}" type="presParOf" srcId="{7234E401-2386-4622-896E-BDAC1DD42B25}" destId="{9A578764-C6A2-4B45-9A91-A03BB36B019E}" srcOrd="0" destOrd="0" presId="urn:microsoft.com/office/officeart/2016/7/layout/VerticalDownArrowProcess"/>
    <dgm:cxn modelId="{7AC69B45-AE30-4777-87B9-36A421DC0926}" type="presParOf" srcId="{7234E401-2386-4622-896E-BDAC1DD42B25}" destId="{D739474E-7F69-4DBF-B37E-1C469D0D2465}" srcOrd="1" destOrd="0" presId="urn:microsoft.com/office/officeart/2016/7/layout/VerticalDownArrowProcess"/>
    <dgm:cxn modelId="{72565D59-F00D-4517-A760-338BEE41CD66}" type="presParOf" srcId="{7234E401-2386-4622-896E-BDAC1DD42B25}" destId="{E3AD9D07-4E13-43E8-800D-141FE6D8DCFF}" srcOrd="2" destOrd="0" presId="urn:microsoft.com/office/officeart/2016/7/layout/VerticalDownArrowProcess"/>
    <dgm:cxn modelId="{14C31C34-5730-461F-8EB7-59ABB7BCA581}" type="presParOf" srcId="{FA2DAA15-5B2E-4184-980A-4DBD091EDA5A}" destId="{2DADD208-EF00-4339-8DC5-DE40BF937880}" srcOrd="5" destOrd="0" presId="urn:microsoft.com/office/officeart/2016/7/layout/VerticalDownArrowProcess"/>
    <dgm:cxn modelId="{FC0FD384-DFA1-4B76-ADD0-9E3C5C1B02BE}" type="presParOf" srcId="{FA2DAA15-5B2E-4184-980A-4DBD091EDA5A}" destId="{49E225AF-F609-4E05-826D-CF41A6124CF7}" srcOrd="6" destOrd="0" presId="urn:microsoft.com/office/officeart/2016/7/layout/VerticalDownArrowProcess"/>
    <dgm:cxn modelId="{B769A1B9-4C64-46B2-A4A3-6EB4232BCDB0}" type="presParOf" srcId="{49E225AF-F609-4E05-826D-CF41A6124CF7}" destId="{F35643CE-077C-4361-A073-E118BC7D81EE}" srcOrd="0" destOrd="0" presId="urn:microsoft.com/office/officeart/2016/7/layout/VerticalDownArrowProcess"/>
    <dgm:cxn modelId="{60504C98-C22E-4141-999B-055436096347}" type="presParOf" srcId="{49E225AF-F609-4E05-826D-CF41A6124CF7}" destId="{6615122B-C336-46F0-829E-906C9C2B8702}" srcOrd="1" destOrd="0" presId="urn:microsoft.com/office/officeart/2016/7/layout/VerticalDownArrowProcess"/>
    <dgm:cxn modelId="{8E9B541B-1164-4EB5-B042-E474ECBC829C}" type="presParOf" srcId="{49E225AF-F609-4E05-826D-CF41A6124CF7}" destId="{7391F35E-EDAD-4093-BA81-8AA64FDD074B}" srcOrd="2" destOrd="0" presId="urn:microsoft.com/office/officeart/2016/7/layout/VerticalDownArrowProcess"/>
    <dgm:cxn modelId="{160B86F1-D0A3-490B-B559-B58AB9F1CEF0}" type="presParOf" srcId="{FA2DAA15-5B2E-4184-980A-4DBD091EDA5A}" destId="{803304BA-37C4-40BE-B757-A8F6D814CEA7}" srcOrd="7" destOrd="0" presId="urn:microsoft.com/office/officeart/2016/7/layout/VerticalDownArrowProcess"/>
    <dgm:cxn modelId="{3362CC3B-F3CC-405A-9B94-49AC7EE696A1}" type="presParOf" srcId="{FA2DAA15-5B2E-4184-980A-4DBD091EDA5A}" destId="{C08FCC1D-2175-402F-A67C-7FE413251612}" srcOrd="8" destOrd="0" presId="urn:microsoft.com/office/officeart/2016/7/layout/VerticalDownArrowProcess"/>
    <dgm:cxn modelId="{5F43A821-ECF7-45F2-8D45-F9C9BD82133D}" type="presParOf" srcId="{C08FCC1D-2175-402F-A67C-7FE413251612}" destId="{1E63AB3B-3AA9-48CF-BA6B-9F73BF83EC26}" srcOrd="0" destOrd="0" presId="urn:microsoft.com/office/officeart/2016/7/layout/VerticalDownArrowProcess"/>
    <dgm:cxn modelId="{95354999-4B7D-4DDC-B426-0AFAC665A290}" type="presParOf" srcId="{C08FCC1D-2175-402F-A67C-7FE413251612}" destId="{17D253FC-2B81-40E6-B37F-9182069397EB}" srcOrd="1" destOrd="0" presId="urn:microsoft.com/office/officeart/2016/7/layout/VerticalDownArrowProcess"/>
    <dgm:cxn modelId="{1877CEB4-B40D-4751-9BE9-417613558C47}" type="presParOf" srcId="{C08FCC1D-2175-402F-A67C-7FE413251612}" destId="{10707728-3414-4069-AF01-751805B1D939}" srcOrd="2" destOrd="0" presId="urn:microsoft.com/office/officeart/2016/7/layout/VerticalDown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571C793-948C-40E7-A11E-95B2B05E3B83}"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2BBB0157-49E0-4DAD-906D-64C15E0E7888}">
      <dgm:prSet/>
      <dgm:spPr/>
      <dgm:t>
        <a:bodyPr/>
        <a:lstStyle/>
        <a:p>
          <a:pPr>
            <a:lnSpc>
              <a:spcPct val="100000"/>
            </a:lnSpc>
          </a:pPr>
          <a:r>
            <a:rPr lang="en-GB" dirty="0"/>
            <a:t>Activate your Team</a:t>
          </a:r>
          <a:r>
            <a:rPr lang="en-GB" dirty="0">
              <a:latin typeface="Corbel" panose="020B0503020204020204"/>
            </a:rPr>
            <a:t> (</a:t>
          </a:r>
          <a:r>
            <a:rPr lang="en-GB" dirty="0">
              <a:latin typeface="Corbel" panose="020B0503020204020204"/>
              <a:hlinkClick xmlns:r="http://schemas.openxmlformats.org/officeDocument/2006/relationships" r:id="rId1"/>
            </a:rPr>
            <a:t>link</a:t>
          </a:r>
          <a:r>
            <a:rPr lang="en-GB" dirty="0">
              <a:latin typeface="Corbel" panose="020B0503020204020204"/>
            </a:rPr>
            <a:t>)</a:t>
          </a:r>
          <a:endParaRPr lang="en-US" dirty="0"/>
        </a:p>
      </dgm:t>
    </dgm:pt>
    <dgm:pt modelId="{A5903D67-08E7-4E61-A87E-D95733D87484}" type="parTrans" cxnId="{6A0BDC0B-DDB3-49F5-A63D-7B6EEE02BBF8}">
      <dgm:prSet/>
      <dgm:spPr/>
      <dgm:t>
        <a:bodyPr/>
        <a:lstStyle/>
        <a:p>
          <a:endParaRPr lang="en-US"/>
        </a:p>
      </dgm:t>
    </dgm:pt>
    <dgm:pt modelId="{990072DB-1D74-4302-A909-4C1D5A0D165E}" type="sibTrans" cxnId="{6A0BDC0B-DDB3-49F5-A63D-7B6EEE02BBF8}">
      <dgm:prSet/>
      <dgm:spPr/>
      <dgm:t>
        <a:bodyPr/>
        <a:lstStyle/>
        <a:p>
          <a:endParaRPr lang="en-US"/>
        </a:p>
      </dgm:t>
    </dgm:pt>
    <dgm:pt modelId="{D787AE02-1783-4DAB-816D-A3CB90E1D447}">
      <dgm:prSet/>
      <dgm:spPr/>
      <dgm:t>
        <a:bodyPr/>
        <a:lstStyle/>
        <a:p>
          <a:pPr>
            <a:lnSpc>
              <a:spcPct val="100000"/>
            </a:lnSpc>
          </a:pPr>
          <a:r>
            <a:rPr lang="en-GB" dirty="0"/>
            <a:t>Check the members</a:t>
          </a:r>
          <a:r>
            <a:rPr lang="en-GB" dirty="0">
              <a:latin typeface="Corbel" panose="020B0503020204020204"/>
            </a:rPr>
            <a:t> (</a:t>
          </a:r>
          <a:r>
            <a:rPr lang="en-GB" dirty="0">
              <a:latin typeface="Corbel" panose="020B0503020204020204"/>
              <a:hlinkClick xmlns:r="http://schemas.openxmlformats.org/officeDocument/2006/relationships" r:id="rId2"/>
            </a:rPr>
            <a:t>Link</a:t>
          </a:r>
          <a:r>
            <a:rPr lang="en-GB" dirty="0">
              <a:latin typeface="Corbel" panose="020B0503020204020204"/>
            </a:rPr>
            <a:t>)</a:t>
          </a:r>
          <a:endParaRPr lang="en-US" dirty="0"/>
        </a:p>
      </dgm:t>
    </dgm:pt>
    <dgm:pt modelId="{1EBDB105-6645-43E6-95F0-72E1BD2AA434}" type="parTrans" cxnId="{972B0C52-C719-4A9F-AA23-54A9F6CCE256}">
      <dgm:prSet/>
      <dgm:spPr/>
      <dgm:t>
        <a:bodyPr/>
        <a:lstStyle/>
        <a:p>
          <a:endParaRPr lang="en-US"/>
        </a:p>
      </dgm:t>
    </dgm:pt>
    <dgm:pt modelId="{199242D6-28CC-4A57-BE95-42A9946D4275}" type="sibTrans" cxnId="{972B0C52-C719-4A9F-AA23-54A9F6CCE256}">
      <dgm:prSet/>
      <dgm:spPr/>
      <dgm:t>
        <a:bodyPr/>
        <a:lstStyle/>
        <a:p>
          <a:endParaRPr lang="en-US"/>
        </a:p>
      </dgm:t>
    </dgm:pt>
    <dgm:pt modelId="{6992A160-76CD-42ED-8FFB-7A3F6897CEBD}">
      <dgm:prSet/>
      <dgm:spPr/>
      <dgm:t>
        <a:bodyPr/>
        <a:lstStyle/>
        <a:p>
          <a:pPr rtl="0">
            <a:lnSpc>
              <a:spcPct val="100000"/>
            </a:lnSpc>
          </a:pPr>
          <a:r>
            <a:rPr lang="en-GB" dirty="0"/>
            <a:t>Schedule your lessons</a:t>
          </a:r>
          <a:r>
            <a:rPr lang="en-GB" dirty="0">
              <a:latin typeface="Corbel" panose="020B0503020204020204"/>
            </a:rPr>
            <a:t> (</a:t>
          </a:r>
          <a:r>
            <a:rPr lang="en-GB" dirty="0">
              <a:latin typeface="Corbel" panose="020B0503020204020204"/>
              <a:hlinkClick xmlns:r="http://schemas.openxmlformats.org/officeDocument/2006/relationships" r:id="rId3"/>
            </a:rPr>
            <a:t>link</a:t>
          </a:r>
          <a:r>
            <a:rPr lang="en-GB" dirty="0">
              <a:latin typeface="Corbel" panose="020B0503020204020204"/>
            </a:rPr>
            <a:t>) </a:t>
          </a:r>
          <a:endParaRPr lang="en-US" dirty="0"/>
        </a:p>
      </dgm:t>
    </dgm:pt>
    <dgm:pt modelId="{0668C47E-140E-455D-BA5B-2352AE0A834A}" type="parTrans" cxnId="{201BBB53-2BB0-4CEF-AFBC-0D47E46EBF9C}">
      <dgm:prSet/>
      <dgm:spPr/>
      <dgm:t>
        <a:bodyPr/>
        <a:lstStyle/>
        <a:p>
          <a:endParaRPr lang="en-US"/>
        </a:p>
      </dgm:t>
    </dgm:pt>
    <dgm:pt modelId="{77848D63-A6A9-40BB-A71A-5964BF4C3493}" type="sibTrans" cxnId="{201BBB53-2BB0-4CEF-AFBC-0D47E46EBF9C}">
      <dgm:prSet/>
      <dgm:spPr/>
      <dgm:t>
        <a:bodyPr/>
        <a:lstStyle/>
        <a:p>
          <a:endParaRPr lang="en-US"/>
        </a:p>
      </dgm:t>
    </dgm:pt>
    <dgm:pt modelId="{E5A5FBD9-B6AA-438D-BB6F-930D30CCB735}">
      <dgm:prSet/>
      <dgm:spPr/>
      <dgm:t>
        <a:bodyPr/>
        <a:lstStyle/>
        <a:p>
          <a:pPr>
            <a:lnSpc>
              <a:spcPct val="100000"/>
            </a:lnSpc>
          </a:pPr>
          <a:r>
            <a:rPr lang="en-GB" dirty="0"/>
            <a:t>Have a go at sharing your screen even if it is with your work colleagues!</a:t>
          </a:r>
          <a:r>
            <a:rPr lang="en-GB" dirty="0">
              <a:latin typeface="Corbel" panose="020B0503020204020204"/>
            </a:rPr>
            <a:t> </a:t>
          </a:r>
          <a:endParaRPr lang="en-US" dirty="0"/>
        </a:p>
      </dgm:t>
    </dgm:pt>
    <dgm:pt modelId="{6ABA7906-7FAA-46E2-827F-686EC33EF566}" type="parTrans" cxnId="{C22773EB-6DDB-4586-85A6-6F5AC82E3958}">
      <dgm:prSet/>
      <dgm:spPr/>
      <dgm:t>
        <a:bodyPr/>
        <a:lstStyle/>
        <a:p>
          <a:endParaRPr lang="en-US"/>
        </a:p>
      </dgm:t>
    </dgm:pt>
    <dgm:pt modelId="{AD721AF9-4CCD-49C2-BC60-7E023131E44F}" type="sibTrans" cxnId="{C22773EB-6DDB-4586-85A6-6F5AC82E3958}">
      <dgm:prSet/>
      <dgm:spPr/>
      <dgm:t>
        <a:bodyPr/>
        <a:lstStyle/>
        <a:p>
          <a:endParaRPr lang="en-US"/>
        </a:p>
      </dgm:t>
    </dgm:pt>
    <dgm:pt modelId="{DF113C40-B02D-4DAB-9D53-837C6FD7A2E6}">
      <dgm:prSet phldr="0"/>
      <dgm:spPr/>
      <dgm:t>
        <a:bodyPr/>
        <a:lstStyle/>
        <a:p>
          <a:pPr>
            <a:lnSpc>
              <a:spcPct val="100000"/>
            </a:lnSpc>
          </a:pPr>
          <a:r>
            <a:rPr lang="en-GB" dirty="0">
              <a:latin typeface="Corbel" panose="020B0503020204020204"/>
            </a:rPr>
            <a:t>Add subject channels and subject specialsts to your class (team) (</a:t>
          </a:r>
          <a:r>
            <a:rPr lang="en-GB" dirty="0">
              <a:latin typeface="Corbel" panose="020B0503020204020204"/>
              <a:hlinkClick xmlns:r="http://schemas.openxmlformats.org/officeDocument/2006/relationships" r:id="rId4"/>
            </a:rPr>
            <a:t>link</a:t>
          </a:r>
          <a:r>
            <a:rPr lang="en-GB" dirty="0">
              <a:latin typeface="Corbel" panose="020B0503020204020204"/>
            </a:rPr>
            <a:t>)</a:t>
          </a:r>
        </a:p>
      </dgm:t>
    </dgm:pt>
    <dgm:pt modelId="{45B9B6F3-637B-4CE7-8EA6-172CDF13307E}" type="parTrans" cxnId="{D07CEE2C-9ED8-4D47-B8CF-6F3338BD2652}">
      <dgm:prSet/>
      <dgm:spPr/>
    </dgm:pt>
    <dgm:pt modelId="{3AFE1B38-3151-4BC7-940D-459025AB6DD0}" type="sibTrans" cxnId="{D07CEE2C-9ED8-4D47-B8CF-6F3338BD2652}">
      <dgm:prSet/>
      <dgm:spPr/>
    </dgm:pt>
    <dgm:pt modelId="{FD951E1D-299E-4AD2-B872-B402D9C14D16}">
      <dgm:prSet phldr="0"/>
      <dgm:spPr/>
      <dgm:t>
        <a:bodyPr/>
        <a:lstStyle/>
        <a:p>
          <a:pPr rtl="0">
            <a:lnSpc>
              <a:spcPct val="100000"/>
            </a:lnSpc>
          </a:pPr>
          <a:r>
            <a:rPr lang="en-GB" dirty="0">
              <a:latin typeface="Corbel" panose="020B0503020204020204"/>
              <a:hlinkClick xmlns:r="http://schemas.openxmlformats.org/officeDocument/2006/relationships" r:id="rId5"/>
            </a:rPr>
            <a:t>Change permissions of your lesson (link)</a:t>
          </a:r>
        </a:p>
      </dgm:t>
    </dgm:pt>
    <dgm:pt modelId="{72B7A58B-8881-423C-850B-1D76301E2434}" type="parTrans" cxnId="{A92C604A-DC69-4CDF-8835-22B9CE94CE59}">
      <dgm:prSet/>
      <dgm:spPr/>
    </dgm:pt>
    <dgm:pt modelId="{24BC8FC2-9C12-4EFD-9A04-47C89ECD01A7}" type="sibTrans" cxnId="{A92C604A-DC69-4CDF-8835-22B9CE94CE59}">
      <dgm:prSet/>
      <dgm:spPr/>
    </dgm:pt>
    <dgm:pt modelId="{AA7A3108-440D-430D-82EC-16201B3525E0}" type="pres">
      <dgm:prSet presAssocID="{7571C793-948C-40E7-A11E-95B2B05E3B83}" presName="root" presStyleCnt="0">
        <dgm:presLayoutVars>
          <dgm:dir/>
          <dgm:resizeHandles val="exact"/>
        </dgm:presLayoutVars>
      </dgm:prSet>
      <dgm:spPr/>
    </dgm:pt>
    <dgm:pt modelId="{450F3929-ADE6-4939-9627-3D0D86E515CE}" type="pres">
      <dgm:prSet presAssocID="{2BBB0157-49E0-4DAD-906D-64C15E0E7888}" presName="compNode" presStyleCnt="0"/>
      <dgm:spPr/>
    </dgm:pt>
    <dgm:pt modelId="{BBE67927-B69C-4EC2-8C58-CDA815456EA2}" type="pres">
      <dgm:prSet presAssocID="{2BBB0157-49E0-4DAD-906D-64C15E0E7888}" presName="bgRect" presStyleLbl="bgShp" presStyleIdx="0" presStyleCnt="6"/>
      <dgm:spPr/>
    </dgm:pt>
    <dgm:pt modelId="{5450906B-3B39-4855-92F6-D80D73B1EBD1}" type="pres">
      <dgm:prSet presAssocID="{2BBB0157-49E0-4DAD-906D-64C15E0E7888}" presName="iconRect" presStyleLbl="node1" presStyleIdx="0" presStyleCnt="6"/>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Team"/>
        </a:ext>
      </dgm:extLst>
    </dgm:pt>
    <dgm:pt modelId="{8690F7AC-9DF4-4995-A065-F9987E8E48AD}" type="pres">
      <dgm:prSet presAssocID="{2BBB0157-49E0-4DAD-906D-64C15E0E7888}" presName="spaceRect" presStyleCnt="0"/>
      <dgm:spPr/>
    </dgm:pt>
    <dgm:pt modelId="{BBDB86D6-FD18-4373-85DC-2FFE9474AA9C}" type="pres">
      <dgm:prSet presAssocID="{2BBB0157-49E0-4DAD-906D-64C15E0E7888}" presName="parTx" presStyleLbl="revTx" presStyleIdx="0" presStyleCnt="6">
        <dgm:presLayoutVars>
          <dgm:chMax val="0"/>
          <dgm:chPref val="0"/>
        </dgm:presLayoutVars>
      </dgm:prSet>
      <dgm:spPr/>
    </dgm:pt>
    <dgm:pt modelId="{9A8C7D7B-2EA8-4D87-915E-EFCD01F7E1AC}" type="pres">
      <dgm:prSet presAssocID="{990072DB-1D74-4302-A909-4C1D5A0D165E}" presName="sibTrans" presStyleCnt="0"/>
      <dgm:spPr/>
    </dgm:pt>
    <dgm:pt modelId="{D356E611-E8CC-448F-B912-C27E3351FDEB}" type="pres">
      <dgm:prSet presAssocID="{D787AE02-1783-4DAB-816D-A3CB90E1D447}" presName="compNode" presStyleCnt="0"/>
      <dgm:spPr/>
    </dgm:pt>
    <dgm:pt modelId="{3BB089DF-232B-442B-B8CC-E762B52F8386}" type="pres">
      <dgm:prSet presAssocID="{D787AE02-1783-4DAB-816D-A3CB90E1D447}" presName="bgRect" presStyleLbl="bgShp" presStyleIdx="1" presStyleCnt="6"/>
      <dgm:spPr/>
    </dgm:pt>
    <dgm:pt modelId="{7E216D1F-FD00-4327-85F5-6F61B39FE185}" type="pres">
      <dgm:prSet presAssocID="{D787AE02-1783-4DAB-816D-A3CB90E1D447}" presName="iconRect" presStyleLbl="node1" presStyleIdx="1" presStyleCnt="6"/>
      <dgm:spPr>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a:noFill/>
        </a:ln>
      </dgm:spPr>
      <dgm:extLst>
        <a:ext uri="{E40237B7-FDA0-4F09-8148-C483321AD2D9}">
          <dgm14:cNvPr xmlns:dgm14="http://schemas.microsoft.com/office/drawing/2010/diagram" id="0" name="" descr="Checkmark"/>
        </a:ext>
      </dgm:extLst>
    </dgm:pt>
    <dgm:pt modelId="{DEE65E5D-5211-4ECF-9830-AD5359BBDA5A}" type="pres">
      <dgm:prSet presAssocID="{D787AE02-1783-4DAB-816D-A3CB90E1D447}" presName="spaceRect" presStyleCnt="0"/>
      <dgm:spPr/>
    </dgm:pt>
    <dgm:pt modelId="{37B8DDEE-5AFF-4FE5-89D8-B574D252C430}" type="pres">
      <dgm:prSet presAssocID="{D787AE02-1783-4DAB-816D-A3CB90E1D447}" presName="parTx" presStyleLbl="revTx" presStyleIdx="1" presStyleCnt="6">
        <dgm:presLayoutVars>
          <dgm:chMax val="0"/>
          <dgm:chPref val="0"/>
        </dgm:presLayoutVars>
      </dgm:prSet>
      <dgm:spPr/>
    </dgm:pt>
    <dgm:pt modelId="{CF6AB9B7-B401-4514-8EEA-6D1D930494A9}" type="pres">
      <dgm:prSet presAssocID="{199242D6-28CC-4A57-BE95-42A9946D4275}" presName="sibTrans" presStyleCnt="0"/>
      <dgm:spPr/>
    </dgm:pt>
    <dgm:pt modelId="{3747345A-EE24-499F-8438-4CE4C4D5F6F1}" type="pres">
      <dgm:prSet presAssocID="{DF113C40-B02D-4DAB-9D53-837C6FD7A2E6}" presName="compNode" presStyleCnt="0"/>
      <dgm:spPr/>
    </dgm:pt>
    <dgm:pt modelId="{81AC4009-9B8B-47F4-888D-84075FA02FA6}" type="pres">
      <dgm:prSet presAssocID="{DF113C40-B02D-4DAB-9D53-837C6FD7A2E6}" presName="bgRect" presStyleLbl="bgShp" presStyleIdx="2" presStyleCnt="6"/>
      <dgm:spPr/>
    </dgm:pt>
    <dgm:pt modelId="{D0DAFAE1-7595-439A-A115-E0F6DE4BF1C8}" type="pres">
      <dgm:prSet presAssocID="{DF113C40-B02D-4DAB-9D53-837C6FD7A2E6}" presName="iconRect" presStyleLbl="node1" presStyleIdx="2" presStyleCnt="6"/>
      <dgm:spPr/>
    </dgm:pt>
    <dgm:pt modelId="{8D0D5305-1D44-4E69-A6B0-0FD4F001736E}" type="pres">
      <dgm:prSet presAssocID="{DF113C40-B02D-4DAB-9D53-837C6FD7A2E6}" presName="spaceRect" presStyleCnt="0"/>
      <dgm:spPr/>
    </dgm:pt>
    <dgm:pt modelId="{A07D714C-4621-456C-BF5D-93A05446F7F3}" type="pres">
      <dgm:prSet presAssocID="{DF113C40-B02D-4DAB-9D53-837C6FD7A2E6}" presName="parTx" presStyleLbl="revTx" presStyleIdx="2" presStyleCnt="6">
        <dgm:presLayoutVars>
          <dgm:chMax val="0"/>
          <dgm:chPref val="0"/>
        </dgm:presLayoutVars>
      </dgm:prSet>
      <dgm:spPr/>
    </dgm:pt>
    <dgm:pt modelId="{019E2019-9E00-4EFF-8AFC-7C3D9CBC0339}" type="pres">
      <dgm:prSet presAssocID="{3AFE1B38-3151-4BC7-940D-459025AB6DD0}" presName="sibTrans" presStyleCnt="0"/>
      <dgm:spPr/>
    </dgm:pt>
    <dgm:pt modelId="{A98C0655-7E87-410E-B773-A1FC7C6495A5}" type="pres">
      <dgm:prSet presAssocID="{6992A160-76CD-42ED-8FFB-7A3F6897CEBD}" presName="compNode" presStyleCnt="0"/>
      <dgm:spPr/>
    </dgm:pt>
    <dgm:pt modelId="{26617267-BDFB-49C1-9FC2-F6EE5BAC7D2C}" type="pres">
      <dgm:prSet presAssocID="{6992A160-76CD-42ED-8FFB-7A3F6897CEBD}" presName="bgRect" presStyleLbl="bgShp" presStyleIdx="3" presStyleCnt="6"/>
      <dgm:spPr/>
    </dgm:pt>
    <dgm:pt modelId="{C5A32E49-325F-4A91-ABB0-4540B698384A}" type="pres">
      <dgm:prSet presAssocID="{6992A160-76CD-42ED-8FFB-7A3F6897CEBD}" presName="iconRect" presStyleLbl="node1" presStyleIdx="3" presStyleCnt="6"/>
      <dgm:spPr>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a:blipFill>
        <a:ln>
          <a:noFill/>
        </a:ln>
      </dgm:spPr>
      <dgm:extLst>
        <a:ext uri="{E40237B7-FDA0-4F09-8148-C483321AD2D9}">
          <dgm14:cNvPr xmlns:dgm14="http://schemas.microsoft.com/office/drawing/2010/diagram" id="0" name="" descr="Daily Calendar"/>
        </a:ext>
      </dgm:extLst>
    </dgm:pt>
    <dgm:pt modelId="{698EBC2A-48D1-4ED4-8995-99DEF310B786}" type="pres">
      <dgm:prSet presAssocID="{6992A160-76CD-42ED-8FFB-7A3F6897CEBD}" presName="spaceRect" presStyleCnt="0"/>
      <dgm:spPr/>
    </dgm:pt>
    <dgm:pt modelId="{83A698D7-F0D2-4D01-90C0-5B73BAEEEE0B}" type="pres">
      <dgm:prSet presAssocID="{6992A160-76CD-42ED-8FFB-7A3F6897CEBD}" presName="parTx" presStyleLbl="revTx" presStyleIdx="3" presStyleCnt="6">
        <dgm:presLayoutVars>
          <dgm:chMax val="0"/>
          <dgm:chPref val="0"/>
        </dgm:presLayoutVars>
      </dgm:prSet>
      <dgm:spPr/>
    </dgm:pt>
    <dgm:pt modelId="{DD100E41-B138-420D-9A06-CE367D890BE1}" type="pres">
      <dgm:prSet presAssocID="{77848D63-A6A9-40BB-A71A-5964BF4C3493}" presName="sibTrans" presStyleCnt="0"/>
      <dgm:spPr/>
    </dgm:pt>
    <dgm:pt modelId="{38489A01-B2EB-467A-A89A-FAE94A624F26}" type="pres">
      <dgm:prSet presAssocID="{FD951E1D-299E-4AD2-B872-B402D9C14D16}" presName="compNode" presStyleCnt="0"/>
      <dgm:spPr/>
    </dgm:pt>
    <dgm:pt modelId="{2BC7F036-8933-4578-AFC5-C580E7B2F63D}" type="pres">
      <dgm:prSet presAssocID="{FD951E1D-299E-4AD2-B872-B402D9C14D16}" presName="bgRect" presStyleLbl="bgShp" presStyleIdx="4" presStyleCnt="6"/>
      <dgm:spPr/>
    </dgm:pt>
    <dgm:pt modelId="{51A22678-1060-4660-A482-59936502DC78}" type="pres">
      <dgm:prSet presAssocID="{FD951E1D-299E-4AD2-B872-B402D9C14D16}" presName="iconRect" presStyleLbl="node1" presStyleIdx="4" presStyleCnt="6"/>
      <dgm:spPr/>
    </dgm:pt>
    <dgm:pt modelId="{24B4ED4E-32D1-4B34-8886-CD390189B324}" type="pres">
      <dgm:prSet presAssocID="{FD951E1D-299E-4AD2-B872-B402D9C14D16}" presName="spaceRect" presStyleCnt="0"/>
      <dgm:spPr/>
    </dgm:pt>
    <dgm:pt modelId="{654AEDE3-32CF-46A1-9195-AC0C8DE16425}" type="pres">
      <dgm:prSet presAssocID="{FD951E1D-299E-4AD2-B872-B402D9C14D16}" presName="parTx" presStyleLbl="revTx" presStyleIdx="4" presStyleCnt="6">
        <dgm:presLayoutVars>
          <dgm:chMax val="0"/>
          <dgm:chPref val="0"/>
        </dgm:presLayoutVars>
      </dgm:prSet>
      <dgm:spPr/>
    </dgm:pt>
    <dgm:pt modelId="{2A1D0892-3238-4287-80F8-F24DC883F160}" type="pres">
      <dgm:prSet presAssocID="{24BC8FC2-9C12-4EFD-9A04-47C89ECD01A7}" presName="sibTrans" presStyleCnt="0"/>
      <dgm:spPr/>
    </dgm:pt>
    <dgm:pt modelId="{1A4F2438-97C3-4734-AA9A-5B19AAA63BD7}" type="pres">
      <dgm:prSet presAssocID="{E5A5FBD9-B6AA-438D-BB6F-930D30CCB735}" presName="compNode" presStyleCnt="0"/>
      <dgm:spPr/>
    </dgm:pt>
    <dgm:pt modelId="{F2485565-6BFD-480C-9835-511F9D6C3C54}" type="pres">
      <dgm:prSet presAssocID="{E5A5FBD9-B6AA-438D-BB6F-930D30CCB735}" presName="bgRect" presStyleLbl="bgShp" presStyleIdx="5" presStyleCnt="6"/>
      <dgm:spPr/>
    </dgm:pt>
    <dgm:pt modelId="{B8229F3A-FE8D-4633-9481-ECBF924F13B4}" type="pres">
      <dgm:prSet presAssocID="{E5A5FBD9-B6AA-438D-BB6F-930D30CCB735}" presName="iconRect" presStyleLbl="node1" presStyleIdx="5" presStyleCnt="6"/>
      <dgm:spPr>
        <a:blipFill>
          <a:blip xmlns:r="http://schemas.openxmlformats.org/officeDocument/2006/relationships"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a:blipFill>
        <a:ln>
          <a:noFill/>
        </a:ln>
      </dgm:spPr>
      <dgm:extLst>
        <a:ext uri="{E40237B7-FDA0-4F09-8148-C483321AD2D9}">
          <dgm14:cNvPr xmlns:dgm14="http://schemas.microsoft.com/office/drawing/2010/diagram" id="0" name="" descr="Share With Person"/>
        </a:ext>
      </dgm:extLst>
    </dgm:pt>
    <dgm:pt modelId="{0C27BD86-A80C-48AB-A49B-F879E4805997}" type="pres">
      <dgm:prSet presAssocID="{E5A5FBD9-B6AA-438D-BB6F-930D30CCB735}" presName="spaceRect" presStyleCnt="0"/>
      <dgm:spPr/>
    </dgm:pt>
    <dgm:pt modelId="{EC0C7D8F-9E2D-4B9F-A470-1C36F1FBFF51}" type="pres">
      <dgm:prSet presAssocID="{E5A5FBD9-B6AA-438D-BB6F-930D30CCB735}" presName="parTx" presStyleLbl="revTx" presStyleIdx="5" presStyleCnt="6">
        <dgm:presLayoutVars>
          <dgm:chMax val="0"/>
          <dgm:chPref val="0"/>
        </dgm:presLayoutVars>
      </dgm:prSet>
      <dgm:spPr/>
    </dgm:pt>
  </dgm:ptLst>
  <dgm:cxnLst>
    <dgm:cxn modelId="{6A0BDC0B-DDB3-49F5-A63D-7B6EEE02BBF8}" srcId="{7571C793-948C-40E7-A11E-95B2B05E3B83}" destId="{2BBB0157-49E0-4DAD-906D-64C15E0E7888}" srcOrd="0" destOrd="0" parTransId="{A5903D67-08E7-4E61-A87E-D95733D87484}" sibTransId="{990072DB-1D74-4302-A909-4C1D5A0D165E}"/>
    <dgm:cxn modelId="{D07CEE2C-9ED8-4D47-B8CF-6F3338BD2652}" srcId="{7571C793-948C-40E7-A11E-95B2B05E3B83}" destId="{DF113C40-B02D-4DAB-9D53-837C6FD7A2E6}" srcOrd="2" destOrd="0" parTransId="{45B9B6F3-637B-4CE7-8EA6-172CDF13307E}" sibTransId="{3AFE1B38-3151-4BC7-940D-459025AB6DD0}"/>
    <dgm:cxn modelId="{53714538-24F8-40C7-B9B9-D68EC72BF6DD}" type="presOf" srcId="{7571C793-948C-40E7-A11E-95B2B05E3B83}" destId="{AA7A3108-440D-430D-82EC-16201B3525E0}" srcOrd="0" destOrd="0" presId="urn:microsoft.com/office/officeart/2018/2/layout/IconVerticalSolidList"/>
    <dgm:cxn modelId="{C0D1623A-57EE-4CCB-A23A-E01DDC52A104}" type="presOf" srcId="{E5A5FBD9-B6AA-438D-BB6F-930D30CCB735}" destId="{EC0C7D8F-9E2D-4B9F-A470-1C36F1FBFF51}" srcOrd="0" destOrd="0" presId="urn:microsoft.com/office/officeart/2018/2/layout/IconVerticalSolidList"/>
    <dgm:cxn modelId="{A92C604A-DC69-4CDF-8835-22B9CE94CE59}" srcId="{7571C793-948C-40E7-A11E-95B2B05E3B83}" destId="{FD951E1D-299E-4AD2-B872-B402D9C14D16}" srcOrd="4" destOrd="0" parTransId="{72B7A58B-8881-423C-850B-1D76301E2434}" sibTransId="{24BC8FC2-9C12-4EFD-9A04-47C89ECD01A7}"/>
    <dgm:cxn modelId="{7032166E-3B83-4C5A-8A19-29F8379AD42C}" type="presOf" srcId="{2BBB0157-49E0-4DAD-906D-64C15E0E7888}" destId="{BBDB86D6-FD18-4373-85DC-2FFE9474AA9C}" srcOrd="0" destOrd="0" presId="urn:microsoft.com/office/officeart/2018/2/layout/IconVerticalSolidList"/>
    <dgm:cxn modelId="{972B0C52-C719-4A9F-AA23-54A9F6CCE256}" srcId="{7571C793-948C-40E7-A11E-95B2B05E3B83}" destId="{D787AE02-1783-4DAB-816D-A3CB90E1D447}" srcOrd="1" destOrd="0" parTransId="{1EBDB105-6645-43E6-95F0-72E1BD2AA434}" sibTransId="{199242D6-28CC-4A57-BE95-42A9946D4275}"/>
    <dgm:cxn modelId="{201BBB53-2BB0-4CEF-AFBC-0D47E46EBF9C}" srcId="{7571C793-948C-40E7-A11E-95B2B05E3B83}" destId="{6992A160-76CD-42ED-8FFB-7A3F6897CEBD}" srcOrd="3" destOrd="0" parTransId="{0668C47E-140E-455D-BA5B-2352AE0A834A}" sibTransId="{77848D63-A6A9-40BB-A71A-5964BF4C3493}"/>
    <dgm:cxn modelId="{D6495784-B0F8-4E04-A4FA-B67EB9967394}" type="presOf" srcId="{FD951E1D-299E-4AD2-B872-B402D9C14D16}" destId="{654AEDE3-32CF-46A1-9195-AC0C8DE16425}" srcOrd="0" destOrd="0" presId="urn:microsoft.com/office/officeart/2018/2/layout/IconVerticalSolidList"/>
    <dgm:cxn modelId="{394B699F-2CF1-461B-943E-A30DE1BB964B}" type="presOf" srcId="{D787AE02-1783-4DAB-816D-A3CB90E1D447}" destId="{37B8DDEE-5AFF-4FE5-89D8-B574D252C430}" srcOrd="0" destOrd="0" presId="urn:microsoft.com/office/officeart/2018/2/layout/IconVerticalSolidList"/>
    <dgm:cxn modelId="{C8F334A1-D806-4661-BDB9-BB1CCD8DDD05}" type="presOf" srcId="{DF113C40-B02D-4DAB-9D53-837C6FD7A2E6}" destId="{A07D714C-4621-456C-BF5D-93A05446F7F3}" srcOrd="0" destOrd="0" presId="urn:microsoft.com/office/officeart/2018/2/layout/IconVerticalSolidList"/>
    <dgm:cxn modelId="{3B9B49E3-416F-44F7-A2DD-3D46287D8E1B}" type="presOf" srcId="{6992A160-76CD-42ED-8FFB-7A3F6897CEBD}" destId="{83A698D7-F0D2-4D01-90C0-5B73BAEEEE0B}" srcOrd="0" destOrd="0" presId="urn:microsoft.com/office/officeart/2018/2/layout/IconVerticalSolidList"/>
    <dgm:cxn modelId="{C22773EB-6DDB-4586-85A6-6F5AC82E3958}" srcId="{7571C793-948C-40E7-A11E-95B2B05E3B83}" destId="{E5A5FBD9-B6AA-438D-BB6F-930D30CCB735}" srcOrd="5" destOrd="0" parTransId="{6ABA7906-7FAA-46E2-827F-686EC33EF566}" sibTransId="{AD721AF9-4CCD-49C2-BC60-7E023131E44F}"/>
    <dgm:cxn modelId="{73A7B32D-F686-4F31-A8AB-1921487BAA17}" type="presParOf" srcId="{AA7A3108-440D-430D-82EC-16201B3525E0}" destId="{450F3929-ADE6-4939-9627-3D0D86E515CE}" srcOrd="0" destOrd="0" presId="urn:microsoft.com/office/officeart/2018/2/layout/IconVerticalSolidList"/>
    <dgm:cxn modelId="{5B0D47C3-696C-43AD-B56D-C5094EB8312D}" type="presParOf" srcId="{450F3929-ADE6-4939-9627-3D0D86E515CE}" destId="{BBE67927-B69C-4EC2-8C58-CDA815456EA2}" srcOrd="0" destOrd="0" presId="urn:microsoft.com/office/officeart/2018/2/layout/IconVerticalSolidList"/>
    <dgm:cxn modelId="{C4B98076-C704-4AAF-9D43-32645C2F900A}" type="presParOf" srcId="{450F3929-ADE6-4939-9627-3D0D86E515CE}" destId="{5450906B-3B39-4855-92F6-D80D73B1EBD1}" srcOrd="1" destOrd="0" presId="urn:microsoft.com/office/officeart/2018/2/layout/IconVerticalSolidList"/>
    <dgm:cxn modelId="{73072DE5-3D06-423D-B937-0A038569B7A8}" type="presParOf" srcId="{450F3929-ADE6-4939-9627-3D0D86E515CE}" destId="{8690F7AC-9DF4-4995-A065-F9987E8E48AD}" srcOrd="2" destOrd="0" presId="urn:microsoft.com/office/officeart/2018/2/layout/IconVerticalSolidList"/>
    <dgm:cxn modelId="{36FD119B-9D8C-4A73-8627-BF14EC3B0121}" type="presParOf" srcId="{450F3929-ADE6-4939-9627-3D0D86E515CE}" destId="{BBDB86D6-FD18-4373-85DC-2FFE9474AA9C}" srcOrd="3" destOrd="0" presId="urn:microsoft.com/office/officeart/2018/2/layout/IconVerticalSolidList"/>
    <dgm:cxn modelId="{69BA697D-CC0D-46F3-9351-FC7CF1391F2C}" type="presParOf" srcId="{AA7A3108-440D-430D-82EC-16201B3525E0}" destId="{9A8C7D7B-2EA8-4D87-915E-EFCD01F7E1AC}" srcOrd="1" destOrd="0" presId="urn:microsoft.com/office/officeart/2018/2/layout/IconVerticalSolidList"/>
    <dgm:cxn modelId="{5AF3EB0D-796E-4C21-9E17-6299E0F2E4E4}" type="presParOf" srcId="{AA7A3108-440D-430D-82EC-16201B3525E0}" destId="{D356E611-E8CC-448F-B912-C27E3351FDEB}" srcOrd="2" destOrd="0" presId="urn:microsoft.com/office/officeart/2018/2/layout/IconVerticalSolidList"/>
    <dgm:cxn modelId="{6920DF9D-D717-4F01-8FA5-17C56D66B3DA}" type="presParOf" srcId="{D356E611-E8CC-448F-B912-C27E3351FDEB}" destId="{3BB089DF-232B-442B-B8CC-E762B52F8386}" srcOrd="0" destOrd="0" presId="urn:microsoft.com/office/officeart/2018/2/layout/IconVerticalSolidList"/>
    <dgm:cxn modelId="{5332BB68-6F3D-43C9-86CC-630C1927AFA8}" type="presParOf" srcId="{D356E611-E8CC-448F-B912-C27E3351FDEB}" destId="{7E216D1F-FD00-4327-85F5-6F61B39FE185}" srcOrd="1" destOrd="0" presId="urn:microsoft.com/office/officeart/2018/2/layout/IconVerticalSolidList"/>
    <dgm:cxn modelId="{25F186D1-137B-422F-9CB6-533659589A16}" type="presParOf" srcId="{D356E611-E8CC-448F-B912-C27E3351FDEB}" destId="{DEE65E5D-5211-4ECF-9830-AD5359BBDA5A}" srcOrd="2" destOrd="0" presId="urn:microsoft.com/office/officeart/2018/2/layout/IconVerticalSolidList"/>
    <dgm:cxn modelId="{A4DDF2D2-FBA6-4657-849D-DBBA39BD869D}" type="presParOf" srcId="{D356E611-E8CC-448F-B912-C27E3351FDEB}" destId="{37B8DDEE-5AFF-4FE5-89D8-B574D252C430}" srcOrd="3" destOrd="0" presId="urn:microsoft.com/office/officeart/2018/2/layout/IconVerticalSolidList"/>
    <dgm:cxn modelId="{21326829-761F-4EE4-BFA3-C060B48542B6}" type="presParOf" srcId="{AA7A3108-440D-430D-82EC-16201B3525E0}" destId="{CF6AB9B7-B401-4514-8EEA-6D1D930494A9}" srcOrd="3" destOrd="0" presId="urn:microsoft.com/office/officeart/2018/2/layout/IconVerticalSolidList"/>
    <dgm:cxn modelId="{E7578026-00E6-4C35-8506-5744D043F9CA}" type="presParOf" srcId="{AA7A3108-440D-430D-82EC-16201B3525E0}" destId="{3747345A-EE24-499F-8438-4CE4C4D5F6F1}" srcOrd="4" destOrd="0" presId="urn:microsoft.com/office/officeart/2018/2/layout/IconVerticalSolidList"/>
    <dgm:cxn modelId="{383DA6D4-A5AE-4BE9-A168-0A892EC248A8}" type="presParOf" srcId="{3747345A-EE24-499F-8438-4CE4C4D5F6F1}" destId="{81AC4009-9B8B-47F4-888D-84075FA02FA6}" srcOrd="0" destOrd="0" presId="urn:microsoft.com/office/officeart/2018/2/layout/IconVerticalSolidList"/>
    <dgm:cxn modelId="{C30F1500-13B1-4FB9-A4FF-20B8033D18F6}" type="presParOf" srcId="{3747345A-EE24-499F-8438-4CE4C4D5F6F1}" destId="{D0DAFAE1-7595-439A-A115-E0F6DE4BF1C8}" srcOrd="1" destOrd="0" presId="urn:microsoft.com/office/officeart/2018/2/layout/IconVerticalSolidList"/>
    <dgm:cxn modelId="{1BDC3256-E16B-4E22-A487-94BE161DDC52}" type="presParOf" srcId="{3747345A-EE24-499F-8438-4CE4C4D5F6F1}" destId="{8D0D5305-1D44-4E69-A6B0-0FD4F001736E}" srcOrd="2" destOrd="0" presId="urn:microsoft.com/office/officeart/2018/2/layout/IconVerticalSolidList"/>
    <dgm:cxn modelId="{65139884-B201-43BE-BCFD-B58DA6735464}" type="presParOf" srcId="{3747345A-EE24-499F-8438-4CE4C4D5F6F1}" destId="{A07D714C-4621-456C-BF5D-93A05446F7F3}" srcOrd="3" destOrd="0" presId="urn:microsoft.com/office/officeart/2018/2/layout/IconVerticalSolidList"/>
    <dgm:cxn modelId="{A377DAF7-3993-427D-9F9E-30539112D043}" type="presParOf" srcId="{AA7A3108-440D-430D-82EC-16201B3525E0}" destId="{019E2019-9E00-4EFF-8AFC-7C3D9CBC0339}" srcOrd="5" destOrd="0" presId="urn:microsoft.com/office/officeart/2018/2/layout/IconVerticalSolidList"/>
    <dgm:cxn modelId="{E9E6F8A8-E9FA-4431-821B-B7C71B32F67D}" type="presParOf" srcId="{AA7A3108-440D-430D-82EC-16201B3525E0}" destId="{A98C0655-7E87-410E-B773-A1FC7C6495A5}" srcOrd="6" destOrd="0" presId="urn:microsoft.com/office/officeart/2018/2/layout/IconVerticalSolidList"/>
    <dgm:cxn modelId="{931B08C7-BBFB-449D-B4F4-1EE08C73DF11}" type="presParOf" srcId="{A98C0655-7E87-410E-B773-A1FC7C6495A5}" destId="{26617267-BDFB-49C1-9FC2-F6EE5BAC7D2C}" srcOrd="0" destOrd="0" presId="urn:microsoft.com/office/officeart/2018/2/layout/IconVerticalSolidList"/>
    <dgm:cxn modelId="{80DA14CD-93FD-4A73-A7F6-4028710773D7}" type="presParOf" srcId="{A98C0655-7E87-410E-B773-A1FC7C6495A5}" destId="{C5A32E49-325F-4A91-ABB0-4540B698384A}" srcOrd="1" destOrd="0" presId="urn:microsoft.com/office/officeart/2018/2/layout/IconVerticalSolidList"/>
    <dgm:cxn modelId="{772E9C41-FAEF-41E7-9F25-79BF68254BD6}" type="presParOf" srcId="{A98C0655-7E87-410E-B773-A1FC7C6495A5}" destId="{698EBC2A-48D1-4ED4-8995-99DEF310B786}" srcOrd="2" destOrd="0" presId="urn:microsoft.com/office/officeart/2018/2/layout/IconVerticalSolidList"/>
    <dgm:cxn modelId="{E2CF5273-BC97-48C4-B44E-CD7D5B25D5C5}" type="presParOf" srcId="{A98C0655-7E87-410E-B773-A1FC7C6495A5}" destId="{83A698D7-F0D2-4D01-90C0-5B73BAEEEE0B}" srcOrd="3" destOrd="0" presId="urn:microsoft.com/office/officeart/2018/2/layout/IconVerticalSolidList"/>
    <dgm:cxn modelId="{0827FAFB-D8C2-4074-BB26-4BC28533AFC3}" type="presParOf" srcId="{AA7A3108-440D-430D-82EC-16201B3525E0}" destId="{DD100E41-B138-420D-9A06-CE367D890BE1}" srcOrd="7" destOrd="0" presId="urn:microsoft.com/office/officeart/2018/2/layout/IconVerticalSolidList"/>
    <dgm:cxn modelId="{42DB658D-F80E-44A4-A9A3-61B844112823}" type="presParOf" srcId="{AA7A3108-440D-430D-82EC-16201B3525E0}" destId="{38489A01-B2EB-467A-A89A-FAE94A624F26}" srcOrd="8" destOrd="0" presId="urn:microsoft.com/office/officeart/2018/2/layout/IconVerticalSolidList"/>
    <dgm:cxn modelId="{26F123D0-7472-4AF7-90DE-A81CC30116CB}" type="presParOf" srcId="{38489A01-B2EB-467A-A89A-FAE94A624F26}" destId="{2BC7F036-8933-4578-AFC5-C580E7B2F63D}" srcOrd="0" destOrd="0" presId="urn:microsoft.com/office/officeart/2018/2/layout/IconVerticalSolidList"/>
    <dgm:cxn modelId="{AFC55B7F-F421-40D8-AA08-207C5864DE56}" type="presParOf" srcId="{38489A01-B2EB-467A-A89A-FAE94A624F26}" destId="{51A22678-1060-4660-A482-59936502DC78}" srcOrd="1" destOrd="0" presId="urn:microsoft.com/office/officeart/2018/2/layout/IconVerticalSolidList"/>
    <dgm:cxn modelId="{56F457FB-3A66-4B7D-B1EE-D4D32AD87790}" type="presParOf" srcId="{38489A01-B2EB-467A-A89A-FAE94A624F26}" destId="{24B4ED4E-32D1-4B34-8886-CD390189B324}" srcOrd="2" destOrd="0" presId="urn:microsoft.com/office/officeart/2018/2/layout/IconVerticalSolidList"/>
    <dgm:cxn modelId="{D11BF569-8BDC-44B5-B4B8-D1D472108087}" type="presParOf" srcId="{38489A01-B2EB-467A-A89A-FAE94A624F26}" destId="{654AEDE3-32CF-46A1-9195-AC0C8DE16425}" srcOrd="3" destOrd="0" presId="urn:microsoft.com/office/officeart/2018/2/layout/IconVerticalSolidList"/>
    <dgm:cxn modelId="{77FEE7D2-B781-4485-83C8-466FDDF0700B}" type="presParOf" srcId="{AA7A3108-440D-430D-82EC-16201B3525E0}" destId="{2A1D0892-3238-4287-80F8-F24DC883F160}" srcOrd="9" destOrd="0" presId="urn:microsoft.com/office/officeart/2018/2/layout/IconVerticalSolidList"/>
    <dgm:cxn modelId="{E775CA49-1A5C-45DD-B19F-36D0A943D450}" type="presParOf" srcId="{AA7A3108-440D-430D-82EC-16201B3525E0}" destId="{1A4F2438-97C3-4734-AA9A-5B19AAA63BD7}" srcOrd="10" destOrd="0" presId="urn:microsoft.com/office/officeart/2018/2/layout/IconVerticalSolidList"/>
    <dgm:cxn modelId="{2125EE34-0F73-4B0B-ACA4-013F60329871}" type="presParOf" srcId="{1A4F2438-97C3-4734-AA9A-5B19AAA63BD7}" destId="{F2485565-6BFD-480C-9835-511F9D6C3C54}" srcOrd="0" destOrd="0" presId="urn:microsoft.com/office/officeart/2018/2/layout/IconVerticalSolidList"/>
    <dgm:cxn modelId="{8D596055-BF07-4336-B5AF-2FF8784CC23F}" type="presParOf" srcId="{1A4F2438-97C3-4734-AA9A-5B19AAA63BD7}" destId="{B8229F3A-FE8D-4633-9481-ECBF924F13B4}" srcOrd="1" destOrd="0" presId="urn:microsoft.com/office/officeart/2018/2/layout/IconVerticalSolidList"/>
    <dgm:cxn modelId="{3970F532-800F-46FF-9F93-CFFC16757C7D}" type="presParOf" srcId="{1A4F2438-97C3-4734-AA9A-5B19AAA63BD7}" destId="{0C27BD86-A80C-48AB-A49B-F879E4805997}" srcOrd="2" destOrd="0" presId="urn:microsoft.com/office/officeart/2018/2/layout/IconVerticalSolidList"/>
    <dgm:cxn modelId="{0D5E0A20-534B-4368-BF8E-97A00A69055D}" type="presParOf" srcId="{1A4F2438-97C3-4734-AA9A-5B19AAA63BD7}" destId="{EC0C7D8F-9E2D-4B9F-A470-1C36F1FBFF51}"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DF8104-1F4E-4093-A193-AA246B4DA74D}">
      <dsp:nvSpPr>
        <dsp:cNvPr id="0" name=""/>
        <dsp:cNvSpPr/>
      </dsp:nvSpPr>
      <dsp:spPr>
        <a:xfrm>
          <a:off x="654555" y="528305"/>
          <a:ext cx="1250190" cy="1250190"/>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8E21807-A7F8-4EB2-850A-A06D4CD4C7B2}">
      <dsp:nvSpPr>
        <dsp:cNvPr id="0" name=""/>
        <dsp:cNvSpPr/>
      </dsp:nvSpPr>
      <dsp:spPr>
        <a:xfrm>
          <a:off x="920989" y="794739"/>
          <a:ext cx="717322" cy="71732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F1E5074-8C97-4ED2-A5C8-C0F102973C62}">
      <dsp:nvSpPr>
        <dsp:cNvPr id="0" name=""/>
        <dsp:cNvSpPr/>
      </dsp:nvSpPr>
      <dsp:spPr>
        <a:xfrm>
          <a:off x="254904" y="2167899"/>
          <a:ext cx="204949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GB" sz="1700" kern="1200"/>
            <a:t>Overview – the functionality</a:t>
          </a:r>
          <a:endParaRPr lang="en-US" sz="1700" kern="1200"/>
        </a:p>
      </dsp:txBody>
      <dsp:txXfrm>
        <a:off x="254904" y="2167899"/>
        <a:ext cx="2049492" cy="720000"/>
      </dsp:txXfrm>
    </dsp:sp>
    <dsp:sp modelId="{E24FD7EF-B4C8-4450-B571-E643024E9117}">
      <dsp:nvSpPr>
        <dsp:cNvPr id="0" name=""/>
        <dsp:cNvSpPr/>
      </dsp:nvSpPr>
      <dsp:spPr>
        <a:xfrm>
          <a:off x="3062709" y="528305"/>
          <a:ext cx="1250190" cy="1250190"/>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960045-27A6-4BB0-9FD4-92296E496629}">
      <dsp:nvSpPr>
        <dsp:cNvPr id="0" name=""/>
        <dsp:cNvSpPr/>
      </dsp:nvSpPr>
      <dsp:spPr>
        <a:xfrm>
          <a:off x="3329143" y="794739"/>
          <a:ext cx="717322" cy="71732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50429E4-BBA4-492D-B3EE-F4682EC1EB63}">
      <dsp:nvSpPr>
        <dsp:cNvPr id="0" name=""/>
        <dsp:cNvSpPr/>
      </dsp:nvSpPr>
      <dsp:spPr>
        <a:xfrm>
          <a:off x="2663058" y="2167899"/>
          <a:ext cx="204949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GB" sz="1700" kern="1200"/>
            <a:t>What you will see when you turn on your PC</a:t>
          </a:r>
          <a:endParaRPr lang="en-US" sz="1700" kern="1200"/>
        </a:p>
      </dsp:txBody>
      <dsp:txXfrm>
        <a:off x="2663058" y="2167899"/>
        <a:ext cx="2049492" cy="720000"/>
      </dsp:txXfrm>
    </dsp:sp>
    <dsp:sp modelId="{9D15EEF9-7009-4328-9F1A-6014711CDA6D}">
      <dsp:nvSpPr>
        <dsp:cNvPr id="0" name=""/>
        <dsp:cNvSpPr/>
      </dsp:nvSpPr>
      <dsp:spPr>
        <a:xfrm>
          <a:off x="5470863" y="528305"/>
          <a:ext cx="1250190" cy="1250190"/>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8C15CBB-54B3-4D41-8A98-4F2466A4A34E}">
      <dsp:nvSpPr>
        <dsp:cNvPr id="0" name=""/>
        <dsp:cNvSpPr/>
      </dsp:nvSpPr>
      <dsp:spPr>
        <a:xfrm>
          <a:off x="5737297" y="794739"/>
          <a:ext cx="717322" cy="71732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3F320E2-31F8-469B-A053-9C12AA2AB9AC}">
      <dsp:nvSpPr>
        <dsp:cNvPr id="0" name=""/>
        <dsp:cNvSpPr/>
      </dsp:nvSpPr>
      <dsp:spPr>
        <a:xfrm>
          <a:off x="5071212" y="2167899"/>
          <a:ext cx="204949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GB" sz="1700" kern="1200"/>
            <a:t>How we can use teams for Teaching</a:t>
          </a:r>
          <a:endParaRPr lang="en-US" sz="1700" kern="1200"/>
        </a:p>
      </dsp:txBody>
      <dsp:txXfrm>
        <a:off x="5071212" y="2167899"/>
        <a:ext cx="2049492" cy="720000"/>
      </dsp:txXfrm>
    </dsp:sp>
    <dsp:sp modelId="{0D4F7A6B-E5DF-4440-A5BE-661AAA0D8329}">
      <dsp:nvSpPr>
        <dsp:cNvPr id="0" name=""/>
        <dsp:cNvSpPr/>
      </dsp:nvSpPr>
      <dsp:spPr>
        <a:xfrm>
          <a:off x="7879016" y="528305"/>
          <a:ext cx="1250190" cy="1250190"/>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2AAC5F-8FE9-4AEF-A1D3-B91B74401CF8}">
      <dsp:nvSpPr>
        <dsp:cNvPr id="0" name=""/>
        <dsp:cNvSpPr/>
      </dsp:nvSpPr>
      <dsp:spPr>
        <a:xfrm>
          <a:off x="8145450" y="794739"/>
          <a:ext cx="717322" cy="71732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86992FE-D4E2-4EEF-9905-2AC1F9AF9AB2}">
      <dsp:nvSpPr>
        <dsp:cNvPr id="0" name=""/>
        <dsp:cNvSpPr/>
      </dsp:nvSpPr>
      <dsp:spPr>
        <a:xfrm>
          <a:off x="7479365" y="2167899"/>
          <a:ext cx="204949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GB" sz="1700" kern="1200"/>
            <a:t>How to set up your lessons</a:t>
          </a:r>
          <a:endParaRPr lang="en-US" sz="1700" kern="1200"/>
        </a:p>
      </dsp:txBody>
      <dsp:txXfrm>
        <a:off x="7479365" y="2167899"/>
        <a:ext cx="2049492"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4DC45A-1304-4E2C-9578-AA8493B85FD8}">
      <dsp:nvSpPr>
        <dsp:cNvPr id="0" name=""/>
        <dsp:cNvSpPr/>
      </dsp:nvSpPr>
      <dsp:spPr>
        <a:xfrm>
          <a:off x="1194" y="155891"/>
          <a:ext cx="4192017" cy="266193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E417C7-4B52-47AE-8689-A29123EC4F3D}">
      <dsp:nvSpPr>
        <dsp:cNvPr id="0" name=""/>
        <dsp:cNvSpPr/>
      </dsp:nvSpPr>
      <dsp:spPr>
        <a:xfrm>
          <a:off x="466974" y="598382"/>
          <a:ext cx="4192017" cy="2661931"/>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a:t>You will be the owner of your Team and the first thing you will need to do is Activate the Team.  Once this is done the pupils will be able to see the Team.</a:t>
          </a:r>
          <a:endParaRPr lang="en-US" sz="2700" kern="1200"/>
        </a:p>
      </dsp:txBody>
      <dsp:txXfrm>
        <a:off x="544939" y="676347"/>
        <a:ext cx="4036087" cy="2506001"/>
      </dsp:txXfrm>
    </dsp:sp>
    <dsp:sp modelId="{187B45BD-80DF-428D-B335-757D2CE3C75D}">
      <dsp:nvSpPr>
        <dsp:cNvPr id="0" name=""/>
        <dsp:cNvSpPr/>
      </dsp:nvSpPr>
      <dsp:spPr>
        <a:xfrm>
          <a:off x="5124771" y="155891"/>
          <a:ext cx="4192017" cy="266193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7001A0E-6D57-4016-8679-8ABA3C917527}">
      <dsp:nvSpPr>
        <dsp:cNvPr id="0" name=""/>
        <dsp:cNvSpPr/>
      </dsp:nvSpPr>
      <dsp:spPr>
        <a:xfrm>
          <a:off x="5590551" y="598382"/>
          <a:ext cx="4192017" cy="2661931"/>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a:t>You can do this through email or you can do this through the Team itself  (</a:t>
          </a:r>
          <a:r>
            <a:rPr lang="en-GB" sz="2700" kern="1200">
              <a:hlinkClick xmlns:r="http://schemas.openxmlformats.org/officeDocument/2006/relationships" r:id="rId1"/>
            </a:rPr>
            <a:t>Video link</a:t>
          </a:r>
          <a:r>
            <a:rPr lang="en-GB" sz="2700" kern="1200"/>
            <a:t>)</a:t>
          </a:r>
          <a:endParaRPr lang="en-US" sz="2700" kern="1200"/>
        </a:p>
      </dsp:txBody>
      <dsp:txXfrm>
        <a:off x="5668516" y="676347"/>
        <a:ext cx="4036087" cy="250600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A3AE6E-070B-4D5D-AB4C-3E09F26CD9D5}">
      <dsp:nvSpPr>
        <dsp:cNvPr id="0" name=""/>
        <dsp:cNvSpPr/>
      </dsp:nvSpPr>
      <dsp:spPr>
        <a:xfrm>
          <a:off x="1194" y="155891"/>
          <a:ext cx="4192017" cy="266193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DB75F1-59F8-4B44-B8C4-1533A0C3B9D8}">
      <dsp:nvSpPr>
        <dsp:cNvPr id="0" name=""/>
        <dsp:cNvSpPr/>
      </dsp:nvSpPr>
      <dsp:spPr>
        <a:xfrm>
          <a:off x="466974" y="598382"/>
          <a:ext cx="4192017" cy="2661931"/>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a:t>Once you have activated your Team you will need to check that all the pupils are there. If they are missing you can manually add them.</a:t>
          </a:r>
          <a:endParaRPr lang="en-US" sz="2700" kern="1200"/>
        </a:p>
      </dsp:txBody>
      <dsp:txXfrm>
        <a:off x="544939" y="676347"/>
        <a:ext cx="4036087" cy="2506001"/>
      </dsp:txXfrm>
    </dsp:sp>
    <dsp:sp modelId="{9A729F91-FB55-4927-9F3E-3211CC30A21C}">
      <dsp:nvSpPr>
        <dsp:cNvPr id="0" name=""/>
        <dsp:cNvSpPr/>
      </dsp:nvSpPr>
      <dsp:spPr>
        <a:xfrm>
          <a:off x="5124771" y="155891"/>
          <a:ext cx="4192017" cy="2661931"/>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4D55D97-5528-4F6F-A1CE-BEB7E1738329}">
      <dsp:nvSpPr>
        <dsp:cNvPr id="0" name=""/>
        <dsp:cNvSpPr/>
      </dsp:nvSpPr>
      <dsp:spPr>
        <a:xfrm>
          <a:off x="5590551" y="598382"/>
          <a:ext cx="4192017" cy="2661931"/>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a:t>You can also add a member of staff if you share a class. (</a:t>
          </a:r>
          <a:r>
            <a:rPr lang="en-GB" sz="2700" kern="1200">
              <a:hlinkClick xmlns:r="http://schemas.openxmlformats.org/officeDocument/2006/relationships" r:id="rId1"/>
            </a:rPr>
            <a:t>Video link)</a:t>
          </a:r>
          <a:endParaRPr lang="en-US" sz="2700" kern="1200"/>
        </a:p>
      </dsp:txBody>
      <dsp:txXfrm>
        <a:off x="5668516" y="676347"/>
        <a:ext cx="4036087" cy="250600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DFBC24-C9AE-4E15-82A1-81C26607C3A8}">
      <dsp:nvSpPr>
        <dsp:cNvPr id="0" name=""/>
        <dsp:cNvSpPr/>
      </dsp:nvSpPr>
      <dsp:spPr>
        <a:xfrm>
          <a:off x="0" y="4302984"/>
          <a:ext cx="1401581" cy="705940"/>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680" tIns="113792" rIns="99680" bIns="113792" numCol="1" spcCol="1270" anchor="ctr" anchorCtr="0">
          <a:noAutofit/>
        </a:bodyPr>
        <a:lstStyle/>
        <a:p>
          <a:pPr marL="0" lvl="0" indent="0" algn="ctr" defTabSz="711200">
            <a:lnSpc>
              <a:spcPct val="90000"/>
            </a:lnSpc>
            <a:spcBef>
              <a:spcPct val="0"/>
            </a:spcBef>
            <a:spcAft>
              <a:spcPct val="35000"/>
            </a:spcAft>
            <a:buNone/>
          </a:pPr>
          <a:r>
            <a:rPr lang="en-US" sz="1600" kern="1200" dirty="0"/>
            <a:t>Video</a:t>
          </a:r>
        </a:p>
      </dsp:txBody>
      <dsp:txXfrm>
        <a:off x="0" y="4302984"/>
        <a:ext cx="1401581" cy="705940"/>
      </dsp:txXfrm>
    </dsp:sp>
    <dsp:sp modelId="{3CC685EA-9DD3-4FA9-8B8B-84A25B34520E}">
      <dsp:nvSpPr>
        <dsp:cNvPr id="0" name=""/>
        <dsp:cNvSpPr/>
      </dsp:nvSpPr>
      <dsp:spPr>
        <a:xfrm>
          <a:off x="1401581" y="4302984"/>
          <a:ext cx="4204745" cy="705940"/>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292" tIns="139700" rIns="85292" bIns="139700" numCol="1" spcCol="1270" anchor="ctr" anchorCtr="0">
          <a:noAutofit/>
        </a:bodyPr>
        <a:lstStyle/>
        <a:p>
          <a:pPr marL="0" lvl="0" indent="0" algn="l" defTabSz="488950">
            <a:lnSpc>
              <a:spcPct val="90000"/>
            </a:lnSpc>
            <a:spcBef>
              <a:spcPct val="0"/>
            </a:spcBef>
            <a:spcAft>
              <a:spcPct val="35000"/>
            </a:spcAft>
            <a:buNone/>
          </a:pPr>
          <a:r>
            <a:rPr lang="en-US" sz="1100" kern="1200" dirty="0">
              <a:hlinkClick xmlns:r="http://schemas.openxmlformats.org/officeDocument/2006/relationships" r:id="rId1"/>
            </a:rPr>
            <a:t>(Video link</a:t>
          </a:r>
          <a:r>
            <a:rPr lang="en-US" sz="1100" kern="1200" dirty="0"/>
            <a:t>)</a:t>
          </a:r>
        </a:p>
      </dsp:txBody>
      <dsp:txXfrm>
        <a:off x="1401581" y="4302984"/>
        <a:ext cx="4204745" cy="705940"/>
      </dsp:txXfrm>
    </dsp:sp>
    <dsp:sp modelId="{F19C117F-7F21-47A7-BC3C-37D30B730531}">
      <dsp:nvSpPr>
        <dsp:cNvPr id="0" name=""/>
        <dsp:cNvSpPr/>
      </dsp:nvSpPr>
      <dsp:spPr>
        <a:xfrm rot="10800000">
          <a:off x="0" y="3227837"/>
          <a:ext cx="1401581" cy="1085736"/>
        </a:xfrm>
        <a:prstGeom prst="upArrowCallout">
          <a:avLst>
            <a:gd name="adj1" fmla="val 5000"/>
            <a:gd name="adj2" fmla="val 10000"/>
            <a:gd name="adj3" fmla="val 15000"/>
            <a:gd name="adj4" fmla="val 64977"/>
          </a:avLst>
        </a:prstGeom>
        <a:solidFill>
          <a:schemeClr val="accent5">
            <a:hueOff val="-3279736"/>
            <a:satOff val="22319"/>
            <a:lumOff val="98"/>
            <a:alphaOff val="0"/>
          </a:schemeClr>
        </a:solidFill>
        <a:ln w="12700" cap="flat" cmpd="sng" algn="ctr">
          <a:solidFill>
            <a:schemeClr val="accent5">
              <a:hueOff val="-3279736"/>
              <a:satOff val="22319"/>
              <a:lumOff val="9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680" tIns="113792" rIns="99680" bIns="113792" numCol="1" spcCol="1270" anchor="ctr" anchorCtr="0">
          <a:noAutofit/>
        </a:bodyPr>
        <a:lstStyle/>
        <a:p>
          <a:pPr marL="0" lvl="0" indent="0" algn="ctr" defTabSz="711200">
            <a:lnSpc>
              <a:spcPct val="90000"/>
            </a:lnSpc>
            <a:spcBef>
              <a:spcPct val="0"/>
            </a:spcBef>
            <a:spcAft>
              <a:spcPct val="35000"/>
            </a:spcAft>
            <a:buNone/>
          </a:pPr>
          <a:r>
            <a:rPr lang="en-US" sz="1600" kern="1200" dirty="0"/>
            <a:t>Save and send</a:t>
          </a:r>
        </a:p>
      </dsp:txBody>
      <dsp:txXfrm rot="-10800000">
        <a:off x="0" y="3227837"/>
        <a:ext cx="1401581" cy="705728"/>
      </dsp:txXfrm>
    </dsp:sp>
    <dsp:sp modelId="{F8EE5123-87D2-43A2-BCD1-01905D60DB05}">
      <dsp:nvSpPr>
        <dsp:cNvPr id="0" name=""/>
        <dsp:cNvSpPr/>
      </dsp:nvSpPr>
      <dsp:spPr>
        <a:xfrm>
          <a:off x="1401581" y="3227837"/>
          <a:ext cx="4204745" cy="705728"/>
        </a:xfrm>
        <a:prstGeom prst="rect">
          <a:avLst/>
        </a:prstGeom>
        <a:solidFill>
          <a:schemeClr val="accent5">
            <a:tint val="40000"/>
            <a:alpha val="90000"/>
            <a:hueOff val="-3460374"/>
            <a:satOff val="21001"/>
            <a:lumOff val="1030"/>
            <a:alphaOff val="0"/>
          </a:schemeClr>
        </a:solidFill>
        <a:ln w="12700" cap="flat" cmpd="sng" algn="ctr">
          <a:solidFill>
            <a:schemeClr val="accent5">
              <a:tint val="40000"/>
              <a:alpha val="90000"/>
              <a:hueOff val="-3460374"/>
              <a:satOff val="21001"/>
              <a:lumOff val="103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292" tIns="139700" rIns="85292" bIns="139700" numCol="1" spcCol="1270" anchor="ctr" anchorCtr="0">
          <a:noAutofit/>
        </a:bodyPr>
        <a:lstStyle/>
        <a:p>
          <a:pPr marL="0" lvl="0" indent="0" algn="l" defTabSz="488950">
            <a:lnSpc>
              <a:spcPct val="90000"/>
            </a:lnSpc>
            <a:spcBef>
              <a:spcPct val="0"/>
            </a:spcBef>
            <a:spcAft>
              <a:spcPct val="35000"/>
            </a:spcAft>
            <a:buNone/>
          </a:pPr>
          <a:r>
            <a:rPr lang="en-US" sz="1100" kern="1200" dirty="0"/>
            <a:t>Save and send, this adds it to your calendar and to the calendar of the children</a:t>
          </a:r>
        </a:p>
      </dsp:txBody>
      <dsp:txXfrm>
        <a:off x="1401581" y="3227837"/>
        <a:ext cx="4204745" cy="705728"/>
      </dsp:txXfrm>
    </dsp:sp>
    <dsp:sp modelId="{D739474E-7F69-4DBF-B37E-1C469D0D2465}">
      <dsp:nvSpPr>
        <dsp:cNvPr id="0" name=""/>
        <dsp:cNvSpPr/>
      </dsp:nvSpPr>
      <dsp:spPr>
        <a:xfrm rot="10800000">
          <a:off x="0" y="2152690"/>
          <a:ext cx="1401581" cy="1085736"/>
        </a:xfrm>
        <a:prstGeom prst="upArrowCallout">
          <a:avLst>
            <a:gd name="adj1" fmla="val 5000"/>
            <a:gd name="adj2" fmla="val 10000"/>
            <a:gd name="adj3" fmla="val 15000"/>
            <a:gd name="adj4" fmla="val 64977"/>
          </a:avLst>
        </a:prstGeom>
        <a:solidFill>
          <a:schemeClr val="accent5">
            <a:hueOff val="-6559472"/>
            <a:satOff val="44638"/>
            <a:lumOff val="196"/>
            <a:alphaOff val="0"/>
          </a:schemeClr>
        </a:solidFill>
        <a:ln w="12700" cap="flat" cmpd="sng" algn="ctr">
          <a:solidFill>
            <a:schemeClr val="accent5">
              <a:hueOff val="-6559472"/>
              <a:satOff val="44638"/>
              <a:lumOff val="19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680" tIns="113792" rIns="99680" bIns="113792" numCol="1" spcCol="1270" anchor="ctr" anchorCtr="0">
          <a:noAutofit/>
        </a:bodyPr>
        <a:lstStyle/>
        <a:p>
          <a:pPr marL="0" lvl="0" indent="0" algn="ctr" defTabSz="711200">
            <a:lnSpc>
              <a:spcPct val="90000"/>
            </a:lnSpc>
            <a:spcBef>
              <a:spcPct val="0"/>
            </a:spcBef>
            <a:spcAft>
              <a:spcPct val="35000"/>
            </a:spcAft>
            <a:buNone/>
          </a:pPr>
          <a:r>
            <a:rPr lang="en-US" sz="1600" kern="1200" dirty="0"/>
            <a:t>Click</a:t>
          </a:r>
        </a:p>
      </dsp:txBody>
      <dsp:txXfrm rot="-10800000">
        <a:off x="0" y="2152690"/>
        <a:ext cx="1401581" cy="705728"/>
      </dsp:txXfrm>
    </dsp:sp>
    <dsp:sp modelId="{E3AD9D07-4E13-43E8-800D-141FE6D8DCFF}">
      <dsp:nvSpPr>
        <dsp:cNvPr id="0" name=""/>
        <dsp:cNvSpPr/>
      </dsp:nvSpPr>
      <dsp:spPr>
        <a:xfrm>
          <a:off x="1401581" y="2152690"/>
          <a:ext cx="4204745" cy="705728"/>
        </a:xfrm>
        <a:prstGeom prst="rect">
          <a:avLst/>
        </a:prstGeom>
        <a:solidFill>
          <a:schemeClr val="accent5">
            <a:tint val="40000"/>
            <a:alpha val="90000"/>
            <a:hueOff val="-6920749"/>
            <a:satOff val="42003"/>
            <a:lumOff val="2059"/>
            <a:alphaOff val="0"/>
          </a:schemeClr>
        </a:solidFill>
        <a:ln w="12700" cap="flat" cmpd="sng" algn="ctr">
          <a:solidFill>
            <a:schemeClr val="accent5">
              <a:tint val="40000"/>
              <a:alpha val="90000"/>
              <a:hueOff val="-6920749"/>
              <a:satOff val="42003"/>
              <a:lumOff val="205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292" tIns="139700" rIns="85292" bIns="139700" numCol="1" spcCol="1270" anchor="ctr" anchorCtr="0">
          <a:noAutofit/>
        </a:bodyPr>
        <a:lstStyle/>
        <a:p>
          <a:pPr marL="0" lvl="0" indent="0" algn="l" defTabSz="488950">
            <a:lnSpc>
              <a:spcPct val="90000"/>
            </a:lnSpc>
            <a:spcBef>
              <a:spcPct val="0"/>
            </a:spcBef>
            <a:spcAft>
              <a:spcPct val="35000"/>
            </a:spcAft>
            <a:buNone/>
          </a:pPr>
          <a:r>
            <a:rPr lang="en-US" sz="1100" kern="1200" dirty="0"/>
            <a:t>Click add channel of the Team – this adds it to the calendar and you can then schedule it to repeat weekly until the end of the Year.</a:t>
          </a:r>
        </a:p>
      </dsp:txBody>
      <dsp:txXfrm>
        <a:off x="1401581" y="2152690"/>
        <a:ext cx="4204745" cy="705728"/>
      </dsp:txXfrm>
    </dsp:sp>
    <dsp:sp modelId="{6615122B-C336-46F0-829E-906C9C2B8702}">
      <dsp:nvSpPr>
        <dsp:cNvPr id="0" name=""/>
        <dsp:cNvSpPr/>
      </dsp:nvSpPr>
      <dsp:spPr>
        <a:xfrm rot="10800000">
          <a:off x="0" y="1077542"/>
          <a:ext cx="1401581" cy="1085736"/>
        </a:xfrm>
        <a:prstGeom prst="upArrowCallout">
          <a:avLst>
            <a:gd name="adj1" fmla="val 5000"/>
            <a:gd name="adj2" fmla="val 10000"/>
            <a:gd name="adj3" fmla="val 15000"/>
            <a:gd name="adj4" fmla="val 64977"/>
          </a:avLst>
        </a:prstGeom>
        <a:solidFill>
          <a:schemeClr val="accent5">
            <a:hueOff val="-9839209"/>
            <a:satOff val="66958"/>
            <a:lumOff val="295"/>
            <a:alphaOff val="0"/>
          </a:schemeClr>
        </a:solidFill>
        <a:ln w="12700" cap="flat" cmpd="sng" algn="ctr">
          <a:solidFill>
            <a:schemeClr val="accent5">
              <a:hueOff val="-9839209"/>
              <a:satOff val="66958"/>
              <a:lumOff val="29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680" tIns="113792" rIns="99680" bIns="113792" numCol="1" spcCol="1270" anchor="ctr" anchorCtr="0">
          <a:noAutofit/>
        </a:bodyPr>
        <a:lstStyle/>
        <a:p>
          <a:pPr marL="0" lvl="0" indent="0" algn="ctr" defTabSz="711200">
            <a:lnSpc>
              <a:spcPct val="90000"/>
            </a:lnSpc>
            <a:spcBef>
              <a:spcPct val="0"/>
            </a:spcBef>
            <a:spcAft>
              <a:spcPct val="35000"/>
            </a:spcAft>
            <a:buNone/>
          </a:pPr>
          <a:r>
            <a:rPr lang="en-US" sz="1600" kern="1200" dirty="0"/>
            <a:t>Go</a:t>
          </a:r>
        </a:p>
      </dsp:txBody>
      <dsp:txXfrm rot="-10800000">
        <a:off x="0" y="1077542"/>
        <a:ext cx="1401581" cy="705728"/>
      </dsp:txXfrm>
    </dsp:sp>
    <dsp:sp modelId="{7391F35E-EDAD-4093-BA81-8AA64FDD074B}">
      <dsp:nvSpPr>
        <dsp:cNvPr id="0" name=""/>
        <dsp:cNvSpPr/>
      </dsp:nvSpPr>
      <dsp:spPr>
        <a:xfrm>
          <a:off x="1401581" y="1077542"/>
          <a:ext cx="4204745" cy="705728"/>
        </a:xfrm>
        <a:prstGeom prst="rect">
          <a:avLst/>
        </a:prstGeom>
        <a:solidFill>
          <a:schemeClr val="accent5">
            <a:tint val="40000"/>
            <a:alpha val="90000"/>
            <a:hueOff val="-10381122"/>
            <a:satOff val="63004"/>
            <a:lumOff val="3089"/>
            <a:alphaOff val="0"/>
          </a:schemeClr>
        </a:solidFill>
        <a:ln w="12700" cap="flat" cmpd="sng" algn="ctr">
          <a:solidFill>
            <a:schemeClr val="accent5">
              <a:tint val="40000"/>
              <a:alpha val="90000"/>
              <a:hueOff val="-10381122"/>
              <a:satOff val="63004"/>
              <a:lumOff val="308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292" tIns="139700" rIns="85292" bIns="139700" numCol="1" spcCol="1270" anchor="ctr" anchorCtr="0">
          <a:noAutofit/>
        </a:bodyPr>
        <a:lstStyle/>
        <a:p>
          <a:pPr marL="0" lvl="0" indent="0" algn="l" defTabSz="488950">
            <a:lnSpc>
              <a:spcPct val="90000"/>
            </a:lnSpc>
            <a:spcBef>
              <a:spcPct val="0"/>
            </a:spcBef>
            <a:spcAft>
              <a:spcPct val="35000"/>
            </a:spcAft>
            <a:buNone/>
          </a:pPr>
          <a:r>
            <a:rPr lang="en-US" sz="1100" kern="1200" dirty="0"/>
            <a:t>Go to where your lesson is</a:t>
          </a:r>
        </a:p>
      </dsp:txBody>
      <dsp:txXfrm>
        <a:off x="1401581" y="1077542"/>
        <a:ext cx="4204745" cy="705728"/>
      </dsp:txXfrm>
    </dsp:sp>
    <dsp:sp modelId="{17D253FC-2B81-40E6-B37F-9182069397EB}">
      <dsp:nvSpPr>
        <dsp:cNvPr id="0" name=""/>
        <dsp:cNvSpPr/>
      </dsp:nvSpPr>
      <dsp:spPr>
        <a:xfrm rot="10800000">
          <a:off x="0" y="2395"/>
          <a:ext cx="1401581" cy="1085736"/>
        </a:xfrm>
        <a:prstGeom prst="upArrowCallout">
          <a:avLst>
            <a:gd name="adj1" fmla="val 5000"/>
            <a:gd name="adj2" fmla="val 10000"/>
            <a:gd name="adj3" fmla="val 15000"/>
            <a:gd name="adj4" fmla="val 64977"/>
          </a:avLst>
        </a:prstGeom>
        <a:solidFill>
          <a:schemeClr val="accent5">
            <a:hueOff val="-13118945"/>
            <a:satOff val="89277"/>
            <a:lumOff val="393"/>
            <a:alphaOff val="0"/>
          </a:schemeClr>
        </a:solidFill>
        <a:ln w="12700" cap="flat" cmpd="sng" algn="ctr">
          <a:solidFill>
            <a:schemeClr val="accent5">
              <a:hueOff val="-13118945"/>
              <a:satOff val="89277"/>
              <a:lumOff val="39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680" tIns="113792" rIns="99680" bIns="113792" numCol="1" spcCol="1270" anchor="ctr" anchorCtr="0">
          <a:noAutofit/>
        </a:bodyPr>
        <a:lstStyle/>
        <a:p>
          <a:pPr marL="0" lvl="0" indent="0" algn="ctr" defTabSz="711200">
            <a:lnSpc>
              <a:spcPct val="90000"/>
            </a:lnSpc>
            <a:spcBef>
              <a:spcPct val="0"/>
            </a:spcBef>
            <a:spcAft>
              <a:spcPct val="35000"/>
            </a:spcAft>
            <a:buNone/>
          </a:pPr>
          <a:r>
            <a:rPr lang="en-US" sz="1600" kern="1200" dirty="0"/>
            <a:t>Go</a:t>
          </a:r>
        </a:p>
      </dsp:txBody>
      <dsp:txXfrm rot="-10800000">
        <a:off x="0" y="2395"/>
        <a:ext cx="1401581" cy="705728"/>
      </dsp:txXfrm>
    </dsp:sp>
    <dsp:sp modelId="{10707728-3414-4069-AF01-751805B1D939}">
      <dsp:nvSpPr>
        <dsp:cNvPr id="0" name=""/>
        <dsp:cNvSpPr/>
      </dsp:nvSpPr>
      <dsp:spPr>
        <a:xfrm>
          <a:off x="1401581" y="2395"/>
          <a:ext cx="4204745" cy="705728"/>
        </a:xfrm>
        <a:prstGeom prst="rect">
          <a:avLst/>
        </a:prstGeom>
        <a:solidFill>
          <a:schemeClr val="accent5">
            <a:tint val="40000"/>
            <a:alpha val="90000"/>
            <a:hueOff val="-13841497"/>
            <a:satOff val="84006"/>
            <a:lumOff val="4118"/>
            <a:alphaOff val="0"/>
          </a:schemeClr>
        </a:solidFill>
        <a:ln w="12700" cap="flat" cmpd="sng" algn="ctr">
          <a:solidFill>
            <a:schemeClr val="accent5">
              <a:tint val="40000"/>
              <a:alpha val="90000"/>
              <a:hueOff val="-13841497"/>
              <a:satOff val="84006"/>
              <a:lumOff val="411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292" tIns="139700" rIns="85292" bIns="139700" numCol="1" spcCol="1270" anchor="ctr" anchorCtr="0">
          <a:noAutofit/>
        </a:bodyPr>
        <a:lstStyle/>
        <a:p>
          <a:pPr marL="0" lvl="0" indent="0" algn="l" defTabSz="488950">
            <a:lnSpc>
              <a:spcPct val="90000"/>
            </a:lnSpc>
            <a:spcBef>
              <a:spcPct val="0"/>
            </a:spcBef>
            <a:spcAft>
              <a:spcPct val="35000"/>
            </a:spcAft>
            <a:buNone/>
          </a:pPr>
          <a:r>
            <a:rPr lang="en-US" sz="1100" kern="1200" dirty="0"/>
            <a:t>Go to the calendar</a:t>
          </a:r>
        </a:p>
      </dsp:txBody>
      <dsp:txXfrm>
        <a:off x="1401581" y="2395"/>
        <a:ext cx="4204745" cy="70572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E67927-B69C-4EC2-8C58-CDA815456EA2}">
      <dsp:nvSpPr>
        <dsp:cNvPr id="0" name=""/>
        <dsp:cNvSpPr/>
      </dsp:nvSpPr>
      <dsp:spPr>
        <a:xfrm>
          <a:off x="0" y="1621"/>
          <a:ext cx="5606327" cy="69076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450906B-3B39-4855-92F6-D80D73B1EBD1}">
      <dsp:nvSpPr>
        <dsp:cNvPr id="0" name=""/>
        <dsp:cNvSpPr/>
      </dsp:nvSpPr>
      <dsp:spPr>
        <a:xfrm>
          <a:off x="208957" y="157044"/>
          <a:ext cx="379923" cy="37992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BDB86D6-FD18-4373-85DC-2FFE9474AA9C}">
      <dsp:nvSpPr>
        <dsp:cNvPr id="0" name=""/>
        <dsp:cNvSpPr/>
      </dsp:nvSpPr>
      <dsp:spPr>
        <a:xfrm>
          <a:off x="797838" y="1621"/>
          <a:ext cx="4808488" cy="6907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106" tIns="73106" rIns="73106" bIns="73106" numCol="1" spcCol="1270" anchor="ctr" anchorCtr="0">
          <a:noAutofit/>
        </a:bodyPr>
        <a:lstStyle/>
        <a:p>
          <a:pPr marL="0" lvl="0" indent="0" algn="l" defTabSz="755650">
            <a:lnSpc>
              <a:spcPct val="100000"/>
            </a:lnSpc>
            <a:spcBef>
              <a:spcPct val="0"/>
            </a:spcBef>
            <a:spcAft>
              <a:spcPct val="35000"/>
            </a:spcAft>
            <a:buNone/>
          </a:pPr>
          <a:r>
            <a:rPr lang="en-GB" sz="1700" kern="1200" dirty="0"/>
            <a:t>Activate your Team</a:t>
          </a:r>
          <a:r>
            <a:rPr lang="en-GB" sz="1700" kern="1200" dirty="0">
              <a:latin typeface="Corbel" panose="020B0503020204020204"/>
            </a:rPr>
            <a:t> (</a:t>
          </a:r>
          <a:r>
            <a:rPr lang="en-GB" sz="1700" kern="1200" dirty="0">
              <a:latin typeface="Corbel" panose="020B0503020204020204"/>
              <a:hlinkClick xmlns:r="http://schemas.openxmlformats.org/officeDocument/2006/relationships" r:id="rId3"/>
            </a:rPr>
            <a:t>link</a:t>
          </a:r>
          <a:r>
            <a:rPr lang="en-GB" sz="1700" kern="1200" dirty="0">
              <a:latin typeface="Corbel" panose="020B0503020204020204"/>
            </a:rPr>
            <a:t>)</a:t>
          </a:r>
          <a:endParaRPr lang="en-US" sz="1700" kern="1200" dirty="0"/>
        </a:p>
      </dsp:txBody>
      <dsp:txXfrm>
        <a:off x="797838" y="1621"/>
        <a:ext cx="4808488" cy="690769"/>
      </dsp:txXfrm>
    </dsp:sp>
    <dsp:sp modelId="{3BB089DF-232B-442B-B8CC-E762B52F8386}">
      <dsp:nvSpPr>
        <dsp:cNvPr id="0" name=""/>
        <dsp:cNvSpPr/>
      </dsp:nvSpPr>
      <dsp:spPr>
        <a:xfrm>
          <a:off x="0" y="865082"/>
          <a:ext cx="5606327" cy="69076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E216D1F-FD00-4327-85F5-6F61B39FE185}">
      <dsp:nvSpPr>
        <dsp:cNvPr id="0" name=""/>
        <dsp:cNvSpPr/>
      </dsp:nvSpPr>
      <dsp:spPr>
        <a:xfrm>
          <a:off x="208957" y="1020506"/>
          <a:ext cx="379923" cy="379923"/>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7B8DDEE-5AFF-4FE5-89D8-B574D252C430}">
      <dsp:nvSpPr>
        <dsp:cNvPr id="0" name=""/>
        <dsp:cNvSpPr/>
      </dsp:nvSpPr>
      <dsp:spPr>
        <a:xfrm>
          <a:off x="797838" y="865082"/>
          <a:ext cx="4808488" cy="6907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106" tIns="73106" rIns="73106" bIns="73106" numCol="1" spcCol="1270" anchor="ctr" anchorCtr="0">
          <a:noAutofit/>
        </a:bodyPr>
        <a:lstStyle/>
        <a:p>
          <a:pPr marL="0" lvl="0" indent="0" algn="l" defTabSz="755650">
            <a:lnSpc>
              <a:spcPct val="100000"/>
            </a:lnSpc>
            <a:spcBef>
              <a:spcPct val="0"/>
            </a:spcBef>
            <a:spcAft>
              <a:spcPct val="35000"/>
            </a:spcAft>
            <a:buNone/>
          </a:pPr>
          <a:r>
            <a:rPr lang="en-GB" sz="1700" kern="1200" dirty="0"/>
            <a:t>Check the members</a:t>
          </a:r>
          <a:r>
            <a:rPr lang="en-GB" sz="1700" kern="1200" dirty="0">
              <a:latin typeface="Corbel" panose="020B0503020204020204"/>
            </a:rPr>
            <a:t> (</a:t>
          </a:r>
          <a:r>
            <a:rPr lang="en-GB" sz="1700" kern="1200" dirty="0">
              <a:latin typeface="Corbel" panose="020B0503020204020204"/>
              <a:hlinkClick xmlns:r="http://schemas.openxmlformats.org/officeDocument/2006/relationships" r:id="rId6"/>
            </a:rPr>
            <a:t>Link</a:t>
          </a:r>
          <a:r>
            <a:rPr lang="en-GB" sz="1700" kern="1200" dirty="0">
              <a:latin typeface="Corbel" panose="020B0503020204020204"/>
            </a:rPr>
            <a:t>)</a:t>
          </a:r>
          <a:endParaRPr lang="en-US" sz="1700" kern="1200" dirty="0"/>
        </a:p>
      </dsp:txBody>
      <dsp:txXfrm>
        <a:off x="797838" y="865082"/>
        <a:ext cx="4808488" cy="690769"/>
      </dsp:txXfrm>
    </dsp:sp>
    <dsp:sp modelId="{81AC4009-9B8B-47F4-888D-84075FA02FA6}">
      <dsp:nvSpPr>
        <dsp:cNvPr id="0" name=""/>
        <dsp:cNvSpPr/>
      </dsp:nvSpPr>
      <dsp:spPr>
        <a:xfrm>
          <a:off x="0" y="1728544"/>
          <a:ext cx="5606327" cy="69076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0DAFAE1-7595-439A-A115-E0F6DE4BF1C8}">
      <dsp:nvSpPr>
        <dsp:cNvPr id="0" name=""/>
        <dsp:cNvSpPr/>
      </dsp:nvSpPr>
      <dsp:spPr>
        <a:xfrm>
          <a:off x="208957" y="1883967"/>
          <a:ext cx="379923" cy="379923"/>
        </a:xfrm>
        <a:prstGeom prst="rect">
          <a:avLst/>
        </a:prstGeom>
        <a:solidFill>
          <a:schemeClr val="accent4">
            <a:hueOff val="0"/>
            <a:satOff val="0"/>
            <a:lumOff val="0"/>
            <a:alphaOff val="0"/>
          </a:schemeClr>
        </a:solidFill>
        <a:ln w="127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07D714C-4621-456C-BF5D-93A05446F7F3}">
      <dsp:nvSpPr>
        <dsp:cNvPr id="0" name=""/>
        <dsp:cNvSpPr/>
      </dsp:nvSpPr>
      <dsp:spPr>
        <a:xfrm>
          <a:off x="797838" y="1728544"/>
          <a:ext cx="4808488" cy="6907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106" tIns="73106" rIns="73106" bIns="73106" numCol="1" spcCol="1270" anchor="ctr" anchorCtr="0">
          <a:noAutofit/>
        </a:bodyPr>
        <a:lstStyle/>
        <a:p>
          <a:pPr marL="0" lvl="0" indent="0" algn="l" defTabSz="755650">
            <a:lnSpc>
              <a:spcPct val="100000"/>
            </a:lnSpc>
            <a:spcBef>
              <a:spcPct val="0"/>
            </a:spcBef>
            <a:spcAft>
              <a:spcPct val="35000"/>
            </a:spcAft>
            <a:buNone/>
          </a:pPr>
          <a:r>
            <a:rPr lang="en-GB" sz="1700" kern="1200" dirty="0">
              <a:latin typeface="Corbel" panose="020B0503020204020204"/>
            </a:rPr>
            <a:t>Add subject channels and subject specialsts to your class (team) (</a:t>
          </a:r>
          <a:r>
            <a:rPr lang="en-GB" sz="1700" kern="1200" dirty="0">
              <a:latin typeface="Corbel" panose="020B0503020204020204"/>
              <a:hlinkClick xmlns:r="http://schemas.openxmlformats.org/officeDocument/2006/relationships" r:id="rId7"/>
            </a:rPr>
            <a:t>link</a:t>
          </a:r>
          <a:r>
            <a:rPr lang="en-GB" sz="1700" kern="1200" dirty="0">
              <a:latin typeface="Corbel" panose="020B0503020204020204"/>
            </a:rPr>
            <a:t>)</a:t>
          </a:r>
        </a:p>
      </dsp:txBody>
      <dsp:txXfrm>
        <a:off x="797838" y="1728544"/>
        <a:ext cx="4808488" cy="690769"/>
      </dsp:txXfrm>
    </dsp:sp>
    <dsp:sp modelId="{26617267-BDFB-49C1-9FC2-F6EE5BAC7D2C}">
      <dsp:nvSpPr>
        <dsp:cNvPr id="0" name=""/>
        <dsp:cNvSpPr/>
      </dsp:nvSpPr>
      <dsp:spPr>
        <a:xfrm>
          <a:off x="0" y="2592006"/>
          <a:ext cx="5606327" cy="69076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5A32E49-325F-4A91-ABB0-4540B698384A}">
      <dsp:nvSpPr>
        <dsp:cNvPr id="0" name=""/>
        <dsp:cNvSpPr/>
      </dsp:nvSpPr>
      <dsp:spPr>
        <a:xfrm>
          <a:off x="208957" y="2747429"/>
          <a:ext cx="379923" cy="379923"/>
        </a:xfrm>
        <a:prstGeom prst="rect">
          <a:avLst/>
        </a:prstGeom>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3A698D7-F0D2-4D01-90C0-5B73BAEEEE0B}">
      <dsp:nvSpPr>
        <dsp:cNvPr id="0" name=""/>
        <dsp:cNvSpPr/>
      </dsp:nvSpPr>
      <dsp:spPr>
        <a:xfrm>
          <a:off x="797838" y="2592006"/>
          <a:ext cx="4808488" cy="6907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106" tIns="73106" rIns="73106" bIns="73106" numCol="1" spcCol="1270" anchor="ctr" anchorCtr="0">
          <a:noAutofit/>
        </a:bodyPr>
        <a:lstStyle/>
        <a:p>
          <a:pPr marL="0" lvl="0" indent="0" algn="l" defTabSz="755650" rtl="0">
            <a:lnSpc>
              <a:spcPct val="100000"/>
            </a:lnSpc>
            <a:spcBef>
              <a:spcPct val="0"/>
            </a:spcBef>
            <a:spcAft>
              <a:spcPct val="35000"/>
            </a:spcAft>
            <a:buNone/>
          </a:pPr>
          <a:r>
            <a:rPr lang="en-GB" sz="1700" kern="1200" dirty="0"/>
            <a:t>Schedule your lessons</a:t>
          </a:r>
          <a:r>
            <a:rPr lang="en-GB" sz="1700" kern="1200" dirty="0">
              <a:latin typeface="Corbel" panose="020B0503020204020204"/>
            </a:rPr>
            <a:t> (</a:t>
          </a:r>
          <a:r>
            <a:rPr lang="en-GB" sz="1700" kern="1200" dirty="0">
              <a:latin typeface="Corbel" panose="020B0503020204020204"/>
              <a:hlinkClick xmlns:r="http://schemas.openxmlformats.org/officeDocument/2006/relationships" r:id="rId10"/>
            </a:rPr>
            <a:t>link</a:t>
          </a:r>
          <a:r>
            <a:rPr lang="en-GB" sz="1700" kern="1200" dirty="0">
              <a:latin typeface="Corbel" panose="020B0503020204020204"/>
            </a:rPr>
            <a:t>) </a:t>
          </a:r>
          <a:endParaRPr lang="en-US" sz="1700" kern="1200" dirty="0"/>
        </a:p>
      </dsp:txBody>
      <dsp:txXfrm>
        <a:off x="797838" y="2592006"/>
        <a:ext cx="4808488" cy="690769"/>
      </dsp:txXfrm>
    </dsp:sp>
    <dsp:sp modelId="{2BC7F036-8933-4578-AFC5-C580E7B2F63D}">
      <dsp:nvSpPr>
        <dsp:cNvPr id="0" name=""/>
        <dsp:cNvSpPr/>
      </dsp:nvSpPr>
      <dsp:spPr>
        <a:xfrm>
          <a:off x="0" y="3455468"/>
          <a:ext cx="5606327" cy="69076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1A22678-1060-4660-A482-59936502DC78}">
      <dsp:nvSpPr>
        <dsp:cNvPr id="0" name=""/>
        <dsp:cNvSpPr/>
      </dsp:nvSpPr>
      <dsp:spPr>
        <a:xfrm>
          <a:off x="208957" y="3610891"/>
          <a:ext cx="379923" cy="379923"/>
        </a:xfrm>
        <a:prstGeom prst="rect">
          <a:avLst/>
        </a:prstGeom>
        <a:solidFill>
          <a:schemeClr val="accent6">
            <a:hueOff val="0"/>
            <a:satOff val="0"/>
            <a:lumOff val="0"/>
            <a:alphaOff val="0"/>
          </a:schemeClr>
        </a:solidFill>
        <a:ln w="127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54AEDE3-32CF-46A1-9195-AC0C8DE16425}">
      <dsp:nvSpPr>
        <dsp:cNvPr id="0" name=""/>
        <dsp:cNvSpPr/>
      </dsp:nvSpPr>
      <dsp:spPr>
        <a:xfrm>
          <a:off x="797838" y="3455468"/>
          <a:ext cx="4808488" cy="6907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106" tIns="73106" rIns="73106" bIns="73106" numCol="1" spcCol="1270" anchor="ctr" anchorCtr="0">
          <a:noAutofit/>
        </a:bodyPr>
        <a:lstStyle/>
        <a:p>
          <a:pPr marL="0" lvl="0" indent="0" algn="l" defTabSz="755650" rtl="0">
            <a:lnSpc>
              <a:spcPct val="100000"/>
            </a:lnSpc>
            <a:spcBef>
              <a:spcPct val="0"/>
            </a:spcBef>
            <a:spcAft>
              <a:spcPct val="35000"/>
            </a:spcAft>
            <a:buNone/>
          </a:pPr>
          <a:r>
            <a:rPr lang="en-GB" sz="1700" kern="1200" dirty="0">
              <a:latin typeface="Corbel" panose="020B0503020204020204"/>
              <a:hlinkClick xmlns:r="http://schemas.openxmlformats.org/officeDocument/2006/relationships" r:id="rId11"/>
            </a:rPr>
            <a:t>Change permissions of your lesson (link)</a:t>
          </a:r>
        </a:p>
      </dsp:txBody>
      <dsp:txXfrm>
        <a:off x="797838" y="3455468"/>
        <a:ext cx="4808488" cy="690769"/>
      </dsp:txXfrm>
    </dsp:sp>
    <dsp:sp modelId="{F2485565-6BFD-480C-9835-511F9D6C3C54}">
      <dsp:nvSpPr>
        <dsp:cNvPr id="0" name=""/>
        <dsp:cNvSpPr/>
      </dsp:nvSpPr>
      <dsp:spPr>
        <a:xfrm>
          <a:off x="0" y="4318930"/>
          <a:ext cx="5606327" cy="69076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8229F3A-FE8D-4633-9481-ECBF924F13B4}">
      <dsp:nvSpPr>
        <dsp:cNvPr id="0" name=""/>
        <dsp:cNvSpPr/>
      </dsp:nvSpPr>
      <dsp:spPr>
        <a:xfrm>
          <a:off x="208957" y="4474353"/>
          <a:ext cx="379923" cy="379923"/>
        </a:xfrm>
        <a:prstGeom prst="rect">
          <a:avLst/>
        </a:prstGeom>
        <a:blipFill>
          <a:blip xmlns:r="http://schemas.openxmlformats.org/officeDocument/2006/relationships"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C0C7D8F-9E2D-4B9F-A470-1C36F1FBFF51}">
      <dsp:nvSpPr>
        <dsp:cNvPr id="0" name=""/>
        <dsp:cNvSpPr/>
      </dsp:nvSpPr>
      <dsp:spPr>
        <a:xfrm>
          <a:off x="797838" y="4318930"/>
          <a:ext cx="4808488" cy="6907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106" tIns="73106" rIns="73106" bIns="73106" numCol="1" spcCol="1270" anchor="ctr" anchorCtr="0">
          <a:noAutofit/>
        </a:bodyPr>
        <a:lstStyle/>
        <a:p>
          <a:pPr marL="0" lvl="0" indent="0" algn="l" defTabSz="755650">
            <a:lnSpc>
              <a:spcPct val="100000"/>
            </a:lnSpc>
            <a:spcBef>
              <a:spcPct val="0"/>
            </a:spcBef>
            <a:spcAft>
              <a:spcPct val="35000"/>
            </a:spcAft>
            <a:buNone/>
          </a:pPr>
          <a:r>
            <a:rPr lang="en-GB" sz="1700" kern="1200" dirty="0"/>
            <a:t>Have a go at sharing your screen even if it is with your work colleagues!</a:t>
          </a:r>
          <a:r>
            <a:rPr lang="en-GB" sz="1700" kern="1200" dirty="0">
              <a:latin typeface="Corbel" panose="020B0503020204020204"/>
            </a:rPr>
            <a:t> </a:t>
          </a:r>
          <a:endParaRPr lang="en-US" sz="1700" kern="1200" dirty="0"/>
        </a:p>
      </dsp:txBody>
      <dsp:txXfrm>
        <a:off x="797838" y="4318930"/>
        <a:ext cx="4808488" cy="690769"/>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6/7/layout/VerticalDownArrowProcess">
  <dgm:title val="Vertical Down Arrow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36"/>
      <dgm:constr type="primFontSz" for="des" forName="parentTextArrow" refType="primFontSz" refFor="des" refForName="parentTextBox" op="equ"/>
      <dgm:constr type="primFontSz" for="des" forName="descendantArrow" val="24"/>
      <dgm:constr type="primFontSz" for="des" forName="descendantArrow" refType="primFontSz" refFor="des" refForName="parentTextArrow" op="lte"/>
      <dgm:constr type="primFontSz" for="des" forName="descendantBox" refType="primFontSz" refFor="des" refForName="parentTextArrow" op="lte"/>
      <dgm:constr type="primFontSz" for="des" forName="descendantBox" refType="primFontSz" refFor="des" refForName="parentTextBox" op="lte"/>
      <dgm:constr type="primFontSz" for="des" forName="descendantArrow" refType="primFontSz" refFor="des" refForName="parentTextBox" op="lte"/>
      <dgm:constr type="primFontSz" for="des" forName="descendantBox" refType="primFontSz" refFor="des" refForName="descendan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onstrLst>
              <dgm:constr type="w" for="ch" forName="parentTextBox" refType="w" fact="0.25"/>
              <dgm:constr type="h" for="ch" forName="parentTextBox" refType="h"/>
              <dgm:constr type="t" for="ch" forName="parentTextBox"/>
              <dgm:constr type="w" for="ch" forName="descendantBox" refType="w" fact="0.75"/>
              <dgm:constr type="l" for="ch" forName="descendantBox" refType="w" fact="0.25"/>
              <dgm:constr type="b" for="ch" forName="descendantBox" refType="h"/>
              <dgm:constr type="h" for="ch" forName="descendantBox" refType="h"/>
            </dgm:constrLst>
            <dgm:ruleLst/>
            <dgm:layoutNode name="parentTextBox" styleLbl="alignNode1">
              <dgm:alg type="tx"/>
              <dgm:shape xmlns:r="http://schemas.openxmlformats.org/officeDocument/2006/relationships" type="rect" r:blip="">
                <dgm:adjLst/>
              </dgm:shape>
              <dgm:presOf axis="self"/>
              <dgm:constrLst>
                <dgm:constr type="primFontSz" refType="h" op="lte" fact="0.5"/>
                <dgm:constr type="lMarg" refType="w" fact="0.2016"/>
                <dgm:constr type="rMarg" refType="w" fact="0.2016"/>
              </dgm:constrLst>
              <dgm:ruleLst>
                <dgm:rule type="primFontSz" val="13" fact="NaN" max="NaN"/>
              </dgm:ruleLst>
            </dgm:layoutNode>
            <dgm:layoutNode name="descendantBox" styleLbl="bgAccFollowNode1">
              <dgm:alg type="tx">
                <dgm:param type="stBulletLvl" val="0"/>
                <dgm:param type="parTxLTRAlign" val="l"/>
              </dgm:alg>
              <dgm:shape xmlns:r="http://schemas.openxmlformats.org/officeDocument/2006/relationships" type="rect" r:blip="">
                <dgm:adjLst/>
              </dgm:shape>
              <dgm:presOf/>
              <dgm:constrLst>
                <dgm:constr type="tMarg" refType="primFontSz"/>
                <dgm:constr type="bMarg" refType="primFontSz"/>
                <dgm:constr type="lMarg" refType="w" fact="0.0575"/>
                <dgm:constr type="rMarg" refType="w" fact="0.0575"/>
              </dgm:constrLst>
              <dgm:presOf axis="des" ptType="node"/>
              <dgm:ruleLst>
                <dgm:rule type="primFontSz" val="11" fact="NaN" max="NaN"/>
              </dgm:ruleLst>
            </dgm:layoutNode>
          </dgm:layoutNode>
        </dgm:if>
        <dgm:else name="Name17">
          <dgm:layoutNode name="arrowAndChildren">
            <dgm:alg type="composite"/>
            <dgm:shape xmlns:r="http://schemas.openxmlformats.org/officeDocument/2006/relationships" r:blip="">
              <dgm:adjLst/>
            </dgm:shape>
            <dgm:presOf/>
            <dgm:constrLst>
              <dgm:constr type="w" for="ch" forName="parentTextArrow" refType="w" fact="0.25"/>
              <dgm:constr type="t" for="ch" forName="parentTextArrow"/>
              <dgm:constr type="h" for="ch" forName="parentTextArrow" refType="h" fact="0.65"/>
              <dgm:constr type="w" for="ch" forName="arrow" refType="w" fact="0.25"/>
              <dgm:constr type="h" for="ch" forName="arrow" refType="h"/>
              <dgm:constr type="l" for="ch" forName="descendantArrow" refType="w" fact="0.25"/>
              <dgm:constr type="w" for="ch" forName="descendantArrow" refType="w" fact="0.75"/>
              <dgm:constr type="b" for="ch" forName="descendantArrow" refType="h" fact="0.65"/>
              <dgm:constr type="h" for="ch" forName="descendantArrow" refType="h" fact="0.65"/>
            </dgm:constrLst>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constr type="primFontSz" refType="h" op="lte" fact="0.5"/>
                <dgm:constr type="lMarg" refType="w" fact="0.2016"/>
                <dgm:constr type="rMarg" refType="w" fact="0.2016"/>
              </dgm:constrLst>
              <dgm:ruleLst>
                <dgm:rule type="primFontSz" val="13" fact="NaN" max="NaN"/>
              </dgm:ruleLst>
            </dgm:layoutNode>
            <dgm:layoutNode name="arrow" styleLbl="alignNode1">
              <dgm:alg type="sp"/>
              <dgm:shape xmlns:r="http://schemas.openxmlformats.org/officeDocument/2006/relationships" rot="180" type="upArrowCallout" r:blip="">
                <dgm:adjLst>
                  <dgm:adj idx="1" val="0.05"/>
                  <dgm:adj idx="2" val="0.1"/>
                  <dgm:adj idx="3" val="0.15"/>
                </dgm:adjLst>
              </dgm:shape>
              <dgm:presOf axis="self"/>
              <dgm:constrLst/>
              <dgm:ruleLst/>
            </dgm:layoutNode>
            <dgm:layoutNode name="descendantArrow" styleLbl="bgAccFollowNode1">
              <dgm:alg type="tx">
                <dgm:param type="stBulletLvl" val="0"/>
                <dgm:param type="parTxLTRAlign" val="l"/>
              </dgm:alg>
              <dgm:shape xmlns:r="http://schemas.openxmlformats.org/officeDocument/2006/relationships" type="rect" r:blip="">
                <dgm:adjLst/>
              </dgm:shape>
              <dgm:presOf axis="des" ptType="node"/>
              <dgm:constrLst>
                <dgm:constr type="tMarg" refType="primFontSz"/>
                <dgm:constr type="bMarg" refType="primFontSz"/>
                <dgm:constr type="lMarg" refType="w" fact="0.0575"/>
                <dgm:constr type="rMarg" refType="w" fact="0.0575"/>
              </dgm:constrLst>
              <dgm:ruleLst>
                <dgm:rule type="primFontSz" val="11" fact="NaN" max="NaN"/>
              </dgm:ruleLst>
            </dgm:layoutNod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5AE34AC-558D-403C-B7A5-BAC3A4CCCF1A}" type="datetimeFigureOut">
              <a:rPr lang="en-GB" smtClean="0"/>
              <a:t>17/09/2020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0CE86C-BB65-4F16-9609-9FF2742731DF}" type="slidenum">
              <a:rPr lang="en-GB" smtClean="0"/>
              <a:t>‹#›</a:t>
            </a:fld>
            <a:endParaRPr lang="en-GB"/>
          </a:p>
        </p:txBody>
      </p:sp>
    </p:spTree>
    <p:extLst>
      <p:ext uri="{BB962C8B-B14F-4D97-AF65-F5344CB8AC3E}">
        <p14:creationId xmlns:p14="http://schemas.microsoft.com/office/powerpoint/2010/main" val="3618256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AE34AC-558D-403C-B7A5-BAC3A4CCCF1A}" type="datetimeFigureOut">
              <a:rPr lang="en-GB" smtClean="0"/>
              <a:t>17/09/2020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0CE86C-BB65-4F16-9609-9FF2742731DF}" type="slidenum">
              <a:rPr lang="en-GB" smtClean="0"/>
              <a:t>‹#›</a:t>
            </a:fld>
            <a:endParaRPr lang="en-GB"/>
          </a:p>
        </p:txBody>
      </p:sp>
    </p:spTree>
    <p:extLst>
      <p:ext uri="{BB962C8B-B14F-4D97-AF65-F5344CB8AC3E}">
        <p14:creationId xmlns:p14="http://schemas.microsoft.com/office/powerpoint/2010/main" val="303109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C5AE34AC-558D-403C-B7A5-BAC3A4CCCF1A}" type="datetimeFigureOut">
              <a:rPr lang="en-GB" smtClean="0"/>
              <a:t>17/09/2020</a:t>
            </a:fld>
            <a:endParaRPr lang="en-GB"/>
          </a:p>
        </p:txBody>
      </p:sp>
      <p:sp>
        <p:nvSpPr>
          <p:cNvPr id="5" name="Footer Placeholder 4"/>
          <p:cNvSpPr>
            <a:spLocks noGrp="1"/>
          </p:cNvSpPr>
          <p:nvPr>
            <p:ph type="ftr" sz="quarter" idx="11"/>
          </p:nvPr>
        </p:nvSpPr>
        <p:spPr>
          <a:xfrm>
            <a:off x="3776135" y="6422854"/>
            <a:ext cx="4279669" cy="365125"/>
          </a:xfrm>
        </p:spPr>
        <p:txBody>
          <a:bodyPr/>
          <a:lstStyle/>
          <a:p>
            <a:endParaRPr lang="en-GB"/>
          </a:p>
        </p:txBody>
      </p:sp>
      <p:sp>
        <p:nvSpPr>
          <p:cNvPr id="6" name="Slide Number Placeholder 5"/>
          <p:cNvSpPr>
            <a:spLocks noGrp="1"/>
          </p:cNvSpPr>
          <p:nvPr>
            <p:ph type="sldNum" sz="quarter" idx="12"/>
          </p:nvPr>
        </p:nvSpPr>
        <p:spPr>
          <a:xfrm>
            <a:off x="8073048" y="6422854"/>
            <a:ext cx="879759" cy="365125"/>
          </a:xfrm>
        </p:spPr>
        <p:txBody>
          <a:bodyPr/>
          <a:lstStyle/>
          <a:p>
            <a:fld id="{590CE86C-BB65-4F16-9609-9FF2742731DF}" type="slidenum">
              <a:rPr lang="en-GB" smtClean="0"/>
              <a:t>‹#›</a:t>
            </a:fld>
            <a:endParaRPr lang="en-GB"/>
          </a:p>
        </p:txBody>
      </p:sp>
    </p:spTree>
    <p:extLst>
      <p:ext uri="{BB962C8B-B14F-4D97-AF65-F5344CB8AC3E}">
        <p14:creationId xmlns:p14="http://schemas.microsoft.com/office/powerpoint/2010/main" val="3050960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AE34AC-558D-403C-B7A5-BAC3A4CCCF1A}" type="datetimeFigureOut">
              <a:rPr lang="en-GB" smtClean="0"/>
              <a:t>17/09/2020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0CE86C-BB65-4F16-9609-9FF2742731DF}" type="slidenum">
              <a:rPr lang="en-GB" smtClean="0"/>
              <a:t>‹#›</a:t>
            </a:fld>
            <a:endParaRPr lang="en-GB"/>
          </a:p>
        </p:txBody>
      </p:sp>
    </p:spTree>
    <p:extLst>
      <p:ext uri="{BB962C8B-B14F-4D97-AF65-F5344CB8AC3E}">
        <p14:creationId xmlns:p14="http://schemas.microsoft.com/office/powerpoint/2010/main" val="1276997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C5AE34AC-558D-403C-B7A5-BAC3A4CCCF1A}" type="datetimeFigureOut">
              <a:rPr lang="en-GB" smtClean="0"/>
              <a:t>17/09/2020</a:t>
            </a:fld>
            <a:endParaRPr lang="en-GB"/>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GB"/>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590CE86C-BB65-4F16-9609-9FF2742731DF}" type="slidenum">
              <a:rPr lang="en-GB" smtClean="0"/>
              <a:t>‹#›</a:t>
            </a:fld>
            <a:endParaRPr lang="en-GB"/>
          </a:p>
        </p:txBody>
      </p:sp>
    </p:spTree>
    <p:extLst>
      <p:ext uri="{BB962C8B-B14F-4D97-AF65-F5344CB8AC3E}">
        <p14:creationId xmlns:p14="http://schemas.microsoft.com/office/powerpoint/2010/main" val="27165035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5AE34AC-558D-403C-B7A5-BAC3A4CCCF1A}" type="datetimeFigureOut">
              <a:rPr lang="en-GB" smtClean="0"/>
              <a:t>17/09/2020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0CE86C-BB65-4F16-9609-9FF2742731DF}" type="slidenum">
              <a:rPr lang="en-GB" smtClean="0"/>
              <a:t>‹#›</a:t>
            </a:fld>
            <a:endParaRPr lang="en-GB"/>
          </a:p>
        </p:txBody>
      </p:sp>
    </p:spTree>
    <p:extLst>
      <p:ext uri="{BB962C8B-B14F-4D97-AF65-F5344CB8AC3E}">
        <p14:creationId xmlns:p14="http://schemas.microsoft.com/office/powerpoint/2010/main" val="3928595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5AE34AC-558D-403C-B7A5-BAC3A4CCCF1A}" type="datetimeFigureOut">
              <a:rPr lang="en-GB" smtClean="0"/>
              <a:t>17/09/2020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90CE86C-BB65-4F16-9609-9FF2742731DF}" type="slidenum">
              <a:rPr lang="en-GB" smtClean="0"/>
              <a:t>‹#›</a:t>
            </a:fld>
            <a:endParaRPr lang="en-GB"/>
          </a:p>
        </p:txBody>
      </p:sp>
    </p:spTree>
    <p:extLst>
      <p:ext uri="{BB962C8B-B14F-4D97-AF65-F5344CB8AC3E}">
        <p14:creationId xmlns:p14="http://schemas.microsoft.com/office/powerpoint/2010/main" val="246637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5AE34AC-558D-403C-B7A5-BAC3A4CCCF1A}" type="datetimeFigureOut">
              <a:rPr lang="en-GB" smtClean="0"/>
              <a:t>17/09/2020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90CE86C-BB65-4F16-9609-9FF2742731DF}" type="slidenum">
              <a:rPr lang="en-GB" smtClean="0"/>
              <a:t>‹#›</a:t>
            </a:fld>
            <a:endParaRPr lang="en-GB"/>
          </a:p>
        </p:txBody>
      </p:sp>
    </p:spTree>
    <p:extLst>
      <p:ext uri="{BB962C8B-B14F-4D97-AF65-F5344CB8AC3E}">
        <p14:creationId xmlns:p14="http://schemas.microsoft.com/office/powerpoint/2010/main" val="2623798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AE34AC-558D-403C-B7A5-BAC3A4CCCF1A}" type="datetimeFigureOut">
              <a:rPr lang="en-GB" smtClean="0"/>
              <a:t>17/09/2020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90CE86C-BB65-4F16-9609-9FF2742731DF}" type="slidenum">
              <a:rPr lang="en-GB" smtClean="0"/>
              <a:t>‹#›</a:t>
            </a:fld>
            <a:endParaRPr lang="en-GB"/>
          </a:p>
        </p:txBody>
      </p:sp>
    </p:spTree>
    <p:extLst>
      <p:ext uri="{BB962C8B-B14F-4D97-AF65-F5344CB8AC3E}">
        <p14:creationId xmlns:p14="http://schemas.microsoft.com/office/powerpoint/2010/main" val="732385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5AE34AC-558D-403C-B7A5-BAC3A4CCCF1A}" type="datetimeFigureOut">
              <a:rPr lang="en-GB" smtClean="0"/>
              <a:t>17/09/2020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0CE86C-BB65-4F16-9609-9FF2742731DF}" type="slidenum">
              <a:rPr lang="en-GB" smtClean="0"/>
              <a:t>‹#›</a:t>
            </a:fld>
            <a:endParaRPr lang="en-GB"/>
          </a:p>
        </p:txBody>
      </p:sp>
    </p:spTree>
    <p:extLst>
      <p:ext uri="{BB962C8B-B14F-4D97-AF65-F5344CB8AC3E}">
        <p14:creationId xmlns:p14="http://schemas.microsoft.com/office/powerpoint/2010/main" val="1682354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5AE34AC-558D-403C-B7A5-BAC3A4CCCF1A}" type="datetimeFigureOut">
              <a:rPr lang="en-GB" smtClean="0"/>
              <a:t>17/09/2020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0CE86C-BB65-4F16-9609-9FF2742731DF}" type="slidenum">
              <a:rPr lang="en-GB" smtClean="0"/>
              <a:t>‹#›</a:t>
            </a:fld>
            <a:endParaRPr lang="en-GB"/>
          </a:p>
        </p:txBody>
      </p:sp>
    </p:spTree>
    <p:extLst>
      <p:ext uri="{BB962C8B-B14F-4D97-AF65-F5344CB8AC3E}">
        <p14:creationId xmlns:p14="http://schemas.microsoft.com/office/powerpoint/2010/main" val="2983826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C5AE34AC-558D-403C-B7A5-BAC3A4CCCF1A}" type="datetimeFigureOut">
              <a:rPr lang="en-GB" smtClean="0"/>
              <a:t>17/09/2020</a:t>
            </a:fld>
            <a:endParaRPr lang="en-GB"/>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GB"/>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590CE86C-BB65-4F16-9609-9FF2742731DF}" type="slidenum">
              <a:rPr lang="en-GB" smtClean="0"/>
              <a:t>‹#›</a:t>
            </a:fld>
            <a:endParaRPr lang="en-GB"/>
          </a:p>
        </p:txBody>
      </p:sp>
    </p:spTree>
    <p:extLst>
      <p:ext uri="{BB962C8B-B14F-4D97-AF65-F5344CB8AC3E}">
        <p14:creationId xmlns:p14="http://schemas.microsoft.com/office/powerpoint/2010/main" val="417264181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media.lsf.org/View.aspx?id=25398~5o~hnezrbzfK9&amp;code=BT~g07Ax2NL9GO08HjloMVwUBaWs49kUSgKFKWTBcxXLiPDjs9hhqGzrBMO7q&amp;ax=7E~mqEJPL6a97vQqp"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hyperlink" Target="https://media.lsf.org/View.aspx?id=25399~5p~JbubbbKBgY&amp;code=C4~rWViwuUUB5A8ygkeBpETmVRSlnk6URtNQzglPArcbBmpUizuglcr6b6bLY&amp;ax=7F~OdUlzKhvx9p9O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65589-1364-45B1-B39D-F6D3FAF93AFE}"/>
              </a:ext>
            </a:extLst>
          </p:cNvPr>
          <p:cNvSpPr>
            <a:spLocks noGrp="1"/>
          </p:cNvSpPr>
          <p:nvPr>
            <p:ph type="ctrTitle"/>
          </p:nvPr>
        </p:nvSpPr>
        <p:spPr/>
        <p:txBody>
          <a:bodyPr/>
          <a:lstStyle/>
          <a:p>
            <a:r>
              <a:rPr lang="en-GB" dirty="0"/>
              <a:t>Ms teams </a:t>
            </a:r>
          </a:p>
        </p:txBody>
      </p:sp>
      <p:sp>
        <p:nvSpPr>
          <p:cNvPr id="3" name="Subtitle 2">
            <a:extLst>
              <a:ext uri="{FF2B5EF4-FFF2-40B4-BE49-F238E27FC236}">
                <a16:creationId xmlns:a16="http://schemas.microsoft.com/office/drawing/2014/main" id="{348CB07B-3422-4843-9341-CCD290177776}"/>
              </a:ext>
            </a:extLst>
          </p:cNvPr>
          <p:cNvSpPr>
            <a:spLocks noGrp="1"/>
          </p:cNvSpPr>
          <p:nvPr>
            <p:ph type="subTitle" idx="1"/>
          </p:nvPr>
        </p:nvSpPr>
        <p:spPr/>
        <p:txBody>
          <a:bodyPr/>
          <a:lstStyle/>
          <a:p>
            <a:r>
              <a:rPr lang="en-GB" dirty="0"/>
              <a:t>Part of Office 365 </a:t>
            </a:r>
          </a:p>
        </p:txBody>
      </p:sp>
    </p:spTree>
    <p:extLst>
      <p:ext uri="{BB962C8B-B14F-4D97-AF65-F5344CB8AC3E}">
        <p14:creationId xmlns:p14="http://schemas.microsoft.com/office/powerpoint/2010/main" val="3065681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972422-B794-4FA8-BCC6-BAF6938A1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E3AF8AD-0F59-4418-8087-EB99ADCFF29E}"/>
              </a:ext>
            </a:extLst>
          </p:cNvPr>
          <p:cNvSpPr>
            <a:spLocks noGrp="1"/>
          </p:cNvSpPr>
          <p:nvPr>
            <p:ph type="title"/>
          </p:nvPr>
        </p:nvSpPr>
        <p:spPr>
          <a:xfrm>
            <a:off x="643467" y="1325880"/>
            <a:ext cx="3089437" cy="4206240"/>
          </a:xfrm>
        </p:spPr>
        <p:txBody>
          <a:bodyPr>
            <a:normAutofit/>
          </a:bodyPr>
          <a:lstStyle/>
          <a:p>
            <a:pPr algn="r"/>
            <a:r>
              <a:rPr lang="en-GB" sz="3200">
                <a:solidFill>
                  <a:schemeClr val="tx2"/>
                </a:solidFill>
              </a:rPr>
              <a:t>4. Starting The lesson</a:t>
            </a:r>
          </a:p>
        </p:txBody>
      </p:sp>
      <p:sp>
        <p:nvSpPr>
          <p:cNvPr id="10" name="Rectangle 9">
            <a:extLst>
              <a:ext uri="{FF2B5EF4-FFF2-40B4-BE49-F238E27FC236}">
                <a16:creationId xmlns:a16="http://schemas.microsoft.com/office/drawing/2014/main" id="{89DE9E2B-5611-49C8-862E-AD4D43A8A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5668"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a:extLst>
              <a:ext uri="{FF2B5EF4-FFF2-40B4-BE49-F238E27FC236}">
                <a16:creationId xmlns:a16="http://schemas.microsoft.com/office/drawing/2014/main" id="{5296EC4F-8732-481B-94CB-C98E4EF297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836869"/>
            <a:ext cx="0" cy="3184263"/>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F77D84B-1F15-47DB-9339-E2044B70AB6C}"/>
              </a:ext>
            </a:extLst>
          </p:cNvPr>
          <p:cNvSpPr>
            <a:spLocks noGrp="1"/>
          </p:cNvSpPr>
          <p:nvPr>
            <p:ph idx="1"/>
          </p:nvPr>
        </p:nvSpPr>
        <p:spPr>
          <a:xfrm>
            <a:off x="4381668" y="1126067"/>
            <a:ext cx="6605331" cy="4605866"/>
          </a:xfrm>
        </p:spPr>
        <p:txBody>
          <a:bodyPr anchor="ctr">
            <a:normAutofit/>
          </a:bodyPr>
          <a:lstStyle/>
          <a:p>
            <a:r>
              <a:rPr lang="en-GB" sz="1800" dirty="0">
                <a:solidFill>
                  <a:schemeClr val="tx2"/>
                </a:solidFill>
              </a:rPr>
              <a:t>1. C</a:t>
            </a:r>
            <a:r>
              <a:rPr lang="en-GB" sz="2400" dirty="0">
                <a:solidFill>
                  <a:schemeClr val="tx2"/>
                </a:solidFill>
              </a:rPr>
              <a:t>hange the settings so that the children are attendees. (</a:t>
            </a:r>
            <a:r>
              <a:rPr lang="en-GB" sz="2400" dirty="0">
                <a:solidFill>
                  <a:schemeClr val="tx2"/>
                </a:solidFill>
                <a:hlinkClick r:id="rId2">
                  <a:extLst>
                    <a:ext uri="{A12FA001-AC4F-418D-AE19-62706E023703}">
                      <ahyp:hlinkClr xmlns:ahyp="http://schemas.microsoft.com/office/drawing/2018/hyperlinkcolor" val="tx"/>
                    </a:ext>
                  </a:extLst>
                </a:hlinkClick>
              </a:rPr>
              <a:t>link</a:t>
            </a:r>
            <a:r>
              <a:rPr lang="en-GB" sz="2400" dirty="0">
                <a:solidFill>
                  <a:schemeClr val="tx2"/>
                </a:solidFill>
              </a:rPr>
              <a:t>)</a:t>
            </a:r>
          </a:p>
          <a:p>
            <a:r>
              <a:rPr lang="en-GB" sz="2400" dirty="0">
                <a:solidFill>
                  <a:schemeClr val="tx2"/>
                </a:solidFill>
              </a:rPr>
              <a:t>2. At the time of the lesson click join this starts the lesson </a:t>
            </a:r>
          </a:p>
          <a:p>
            <a:r>
              <a:rPr lang="en-GB" sz="2400" dirty="0">
                <a:solidFill>
                  <a:schemeClr val="tx2"/>
                </a:solidFill>
              </a:rPr>
              <a:t>3. Make sure your video is on and the mic is on!</a:t>
            </a:r>
          </a:p>
          <a:p>
            <a:r>
              <a:rPr lang="en-GB" sz="2400" dirty="0">
                <a:solidFill>
                  <a:schemeClr val="tx2"/>
                </a:solidFill>
              </a:rPr>
              <a:t>4. keep an eye on who has joined the lesson so you can potentially take a register</a:t>
            </a:r>
          </a:p>
          <a:p>
            <a:r>
              <a:rPr lang="en-GB" sz="2400" dirty="0">
                <a:solidFill>
                  <a:schemeClr val="tx2"/>
                </a:solidFill>
              </a:rPr>
              <a:t>5. Ask the children to turn their camera off</a:t>
            </a:r>
          </a:p>
          <a:p>
            <a:r>
              <a:rPr lang="en-GB" sz="2400" dirty="0">
                <a:solidFill>
                  <a:schemeClr val="tx2"/>
                </a:solidFill>
              </a:rPr>
              <a:t>6. Once the children have joined you are good to go!</a:t>
            </a:r>
          </a:p>
        </p:txBody>
      </p:sp>
      <p:sp>
        <p:nvSpPr>
          <p:cNvPr id="14" name="Rectangle 13">
            <a:extLst>
              <a:ext uri="{FF2B5EF4-FFF2-40B4-BE49-F238E27FC236}">
                <a16:creationId xmlns:a16="http://schemas.microsoft.com/office/drawing/2014/main" id="{519C7155-1644-4C60-B0B5-32B1800D60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75400"/>
            <a:ext cx="12195668" cy="48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12239635"/>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6D86F0-98E0-4468-9315-41BF7B0F2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A5014CE-1489-41E0-9BF5-41F04FA98C7F}"/>
              </a:ext>
            </a:extLst>
          </p:cNvPr>
          <p:cNvSpPr>
            <a:spLocks noGrp="1"/>
          </p:cNvSpPr>
          <p:nvPr>
            <p:ph type="title"/>
          </p:nvPr>
        </p:nvSpPr>
        <p:spPr>
          <a:xfrm>
            <a:off x="622570" y="838646"/>
            <a:ext cx="3709991" cy="5180709"/>
          </a:xfrm>
        </p:spPr>
        <p:txBody>
          <a:bodyPr>
            <a:normAutofit/>
          </a:bodyPr>
          <a:lstStyle/>
          <a:p>
            <a:r>
              <a:rPr lang="en-GB" sz="3600"/>
              <a:t>5. Teaching the lesson</a:t>
            </a:r>
          </a:p>
        </p:txBody>
      </p:sp>
      <p:sp useBgFill="1">
        <p:nvSpPr>
          <p:cNvPr id="10" name="Rectangle 9">
            <a:extLst>
              <a:ext uri="{FF2B5EF4-FFF2-40B4-BE49-F238E27FC236}">
                <a16:creationId xmlns:a16="http://schemas.microsoft.com/office/drawing/2014/main" id="{CE957058-57AD-46A9-BAE9-7145CB3504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5" y="-2"/>
            <a:ext cx="7537703"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C06CE64-EE89-484F-8F27-BE3A8EF088C1}"/>
              </a:ext>
            </a:extLst>
          </p:cNvPr>
          <p:cNvSpPr>
            <a:spLocks noGrp="1"/>
          </p:cNvSpPr>
          <p:nvPr>
            <p:ph idx="1"/>
          </p:nvPr>
        </p:nvSpPr>
        <p:spPr>
          <a:xfrm>
            <a:off x="4861747" y="335440"/>
            <a:ext cx="6800987" cy="6100858"/>
          </a:xfrm>
        </p:spPr>
        <p:txBody>
          <a:bodyPr anchor="ctr">
            <a:normAutofit/>
          </a:bodyPr>
          <a:lstStyle/>
          <a:p>
            <a:r>
              <a:rPr lang="en-GB" sz="2800" dirty="0">
                <a:solidFill>
                  <a:schemeClr val="tx2"/>
                </a:solidFill>
              </a:rPr>
              <a:t>With Teams it is possible to share your screen. To make it easier have open on your computer any resources that you may want to share.</a:t>
            </a:r>
          </a:p>
          <a:p>
            <a:pPr lvl="2"/>
            <a:r>
              <a:rPr lang="en-GB" sz="2800" dirty="0">
                <a:solidFill>
                  <a:schemeClr val="tx2"/>
                </a:solidFill>
              </a:rPr>
              <a:t>A Firefly page</a:t>
            </a:r>
          </a:p>
          <a:p>
            <a:pPr lvl="2"/>
            <a:r>
              <a:rPr lang="en-GB" sz="2800" dirty="0">
                <a:solidFill>
                  <a:schemeClr val="tx2"/>
                </a:solidFill>
              </a:rPr>
              <a:t>Documents </a:t>
            </a:r>
          </a:p>
          <a:p>
            <a:pPr lvl="2"/>
            <a:r>
              <a:rPr lang="en-GB" sz="2800" dirty="0">
                <a:solidFill>
                  <a:schemeClr val="tx2"/>
                </a:solidFill>
              </a:rPr>
              <a:t>PowerPoints</a:t>
            </a:r>
          </a:p>
          <a:p>
            <a:pPr lvl="1"/>
            <a:r>
              <a:rPr lang="en-GB" sz="2800" dirty="0">
                <a:solidFill>
                  <a:schemeClr val="tx2"/>
                </a:solidFill>
              </a:rPr>
              <a:t>How to share your screen (video clip)</a:t>
            </a:r>
          </a:p>
          <a:p>
            <a:pPr lvl="1"/>
            <a:r>
              <a:rPr lang="en-GB" sz="2800" dirty="0">
                <a:solidFill>
                  <a:schemeClr val="tx2"/>
                </a:solidFill>
              </a:rPr>
              <a:t>During the lesson pupils can use the raise your hand feature and also the chat function</a:t>
            </a:r>
          </a:p>
        </p:txBody>
      </p:sp>
    </p:spTree>
    <p:extLst>
      <p:ext uri="{BB962C8B-B14F-4D97-AF65-F5344CB8AC3E}">
        <p14:creationId xmlns:p14="http://schemas.microsoft.com/office/powerpoint/2010/main" val="1866006695"/>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3EC245-C9B2-41DB-AC99-41DB7FC148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D006CB6-41D0-433B-A9A4-C3C0695FD1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0"/>
            <a:ext cx="465164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6B085380-27CE-4E71-AA77-81E6A0399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2224216"/>
            <a:ext cx="4651642" cy="173818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BBD7D6-399A-4D70-A36F-33AC9442A0E6}"/>
              </a:ext>
            </a:extLst>
          </p:cNvPr>
          <p:cNvSpPr>
            <a:spLocks noGrp="1"/>
          </p:cNvSpPr>
          <p:nvPr>
            <p:ph type="title"/>
          </p:nvPr>
        </p:nvSpPr>
        <p:spPr>
          <a:xfrm>
            <a:off x="7663070" y="2338928"/>
            <a:ext cx="4134677" cy="1508760"/>
          </a:xfrm>
        </p:spPr>
        <p:txBody>
          <a:bodyPr>
            <a:normAutofit/>
          </a:bodyPr>
          <a:lstStyle/>
          <a:p>
            <a:r>
              <a:rPr lang="en-GB">
                <a:solidFill>
                  <a:schemeClr val="tx2"/>
                </a:solidFill>
              </a:rPr>
              <a:t>recap</a:t>
            </a:r>
          </a:p>
        </p:txBody>
      </p:sp>
      <p:graphicFrame>
        <p:nvGraphicFramePr>
          <p:cNvPr id="5" name="Content Placeholder 2">
            <a:extLst>
              <a:ext uri="{FF2B5EF4-FFF2-40B4-BE49-F238E27FC236}">
                <a16:creationId xmlns:a16="http://schemas.microsoft.com/office/drawing/2014/main" id="{1019D4F7-E92C-4D36-AABA-E791CF95E0CA}"/>
              </a:ext>
            </a:extLst>
          </p:cNvPr>
          <p:cNvGraphicFramePr>
            <a:graphicFrameLocks noGrp="1"/>
          </p:cNvGraphicFramePr>
          <p:nvPr>
            <p:ph idx="1"/>
            <p:extLst>
              <p:ext uri="{D42A27DB-BD31-4B8C-83A1-F6EECF244321}">
                <p14:modId xmlns:p14="http://schemas.microsoft.com/office/powerpoint/2010/main" val="2097222550"/>
              </p:ext>
            </p:extLst>
          </p:nvPr>
        </p:nvGraphicFramePr>
        <p:xfrm>
          <a:off x="803274" y="823034"/>
          <a:ext cx="5606327" cy="50113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7102214"/>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762F1-D634-4368-A669-F544783855DF}"/>
              </a:ext>
            </a:extLst>
          </p:cNvPr>
          <p:cNvSpPr>
            <a:spLocks noGrp="1"/>
          </p:cNvSpPr>
          <p:nvPr>
            <p:ph type="title"/>
          </p:nvPr>
        </p:nvSpPr>
        <p:spPr/>
        <p:txBody>
          <a:bodyPr/>
          <a:lstStyle/>
          <a:p>
            <a:r>
              <a:rPr lang="en-GB" dirty="0" err="1"/>
              <a:t>Intellinet</a:t>
            </a:r>
            <a:endParaRPr lang="en-GB" dirty="0"/>
          </a:p>
        </p:txBody>
      </p:sp>
      <p:sp>
        <p:nvSpPr>
          <p:cNvPr id="3" name="Content Placeholder 2">
            <a:extLst>
              <a:ext uri="{FF2B5EF4-FFF2-40B4-BE49-F238E27FC236}">
                <a16:creationId xmlns:a16="http://schemas.microsoft.com/office/drawing/2014/main" id="{187B2689-963A-4CE8-B075-1CEA1175CC4E}"/>
              </a:ext>
            </a:extLst>
          </p:cNvPr>
          <p:cNvSpPr>
            <a:spLocks noGrp="1"/>
          </p:cNvSpPr>
          <p:nvPr>
            <p:ph idx="1"/>
          </p:nvPr>
        </p:nvSpPr>
        <p:spPr/>
        <p:txBody>
          <a:bodyPr>
            <a:normAutofit/>
          </a:bodyPr>
          <a:lstStyle/>
          <a:p>
            <a:r>
              <a:rPr lang="en-GB" sz="2800" dirty="0"/>
              <a:t>The content from </a:t>
            </a:r>
            <a:r>
              <a:rPr lang="en-GB" sz="2800" dirty="0" err="1"/>
              <a:t>Intellinet</a:t>
            </a:r>
            <a:r>
              <a:rPr lang="en-GB" sz="2800" dirty="0"/>
              <a:t> will be moved to Teams</a:t>
            </a:r>
          </a:p>
          <a:p>
            <a:r>
              <a:rPr lang="en-GB" sz="2800" dirty="0"/>
              <a:t>This will be done in a staged process</a:t>
            </a:r>
          </a:p>
          <a:p>
            <a:r>
              <a:rPr lang="en-GB" sz="2800" dirty="0"/>
              <a:t>There will be a new Dashboard which will be the landing page when you log onto the computers</a:t>
            </a:r>
          </a:p>
          <a:p>
            <a:r>
              <a:rPr lang="en-GB" sz="2800" dirty="0"/>
              <a:t>This will have the links for all systems like firefly, CPOMS, email, OneDrive etc</a:t>
            </a:r>
          </a:p>
          <a:p>
            <a:r>
              <a:rPr lang="en-GB" sz="2800" dirty="0"/>
              <a:t>This should be in place in the second half of this term.</a:t>
            </a:r>
          </a:p>
        </p:txBody>
      </p:sp>
    </p:spTree>
    <p:extLst>
      <p:ext uri="{BB962C8B-B14F-4D97-AF65-F5344CB8AC3E}">
        <p14:creationId xmlns:p14="http://schemas.microsoft.com/office/powerpoint/2010/main" val="23197696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03445F7-FD8B-494B-8F82-8DFCE98D11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3D6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0126A9BA-045C-45E7-AF03-BAE3E00AF1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2" descr="A screenshot of a cell phone&#10;&#10;Description automatically generated">
            <a:extLst>
              <a:ext uri="{FF2B5EF4-FFF2-40B4-BE49-F238E27FC236}">
                <a16:creationId xmlns:a16="http://schemas.microsoft.com/office/drawing/2014/main" id="{CE9BF0B5-3F5C-4449-8E85-AE7A8CD6C11F}"/>
              </a:ext>
            </a:extLst>
          </p:cNvPr>
          <p:cNvPicPr>
            <a:picLocks noChangeAspect="1"/>
          </p:cNvPicPr>
          <p:nvPr/>
        </p:nvPicPr>
        <p:blipFill>
          <a:blip r:embed="rId2"/>
          <a:stretch>
            <a:fillRect/>
          </a:stretch>
        </p:blipFill>
        <p:spPr>
          <a:xfrm>
            <a:off x="961644" y="1220579"/>
            <a:ext cx="10261092" cy="4412270"/>
          </a:xfrm>
          <a:prstGeom prst="rect">
            <a:avLst/>
          </a:prstGeom>
        </p:spPr>
      </p:pic>
    </p:spTree>
    <p:extLst>
      <p:ext uri="{BB962C8B-B14F-4D97-AF65-F5344CB8AC3E}">
        <p14:creationId xmlns:p14="http://schemas.microsoft.com/office/powerpoint/2010/main" val="1141471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C8BEAE2-C1C6-4677-A0EF-4C89EEB4A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3" y="176109"/>
            <a:ext cx="12188952" cy="653143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4" name="Picture 4" descr="A screenshot of a cell phone&#10;&#10;Description automatically generated">
            <a:extLst>
              <a:ext uri="{FF2B5EF4-FFF2-40B4-BE49-F238E27FC236}">
                <a16:creationId xmlns:a16="http://schemas.microsoft.com/office/drawing/2014/main" id="{8D716754-85EC-4C30-B526-ABCF360EB19D}"/>
              </a:ext>
            </a:extLst>
          </p:cNvPr>
          <p:cNvPicPr>
            <a:picLocks noGrp="1" noChangeAspect="1"/>
          </p:cNvPicPr>
          <p:nvPr>
            <p:ph idx="1"/>
          </p:nvPr>
        </p:nvPicPr>
        <p:blipFill>
          <a:blip r:embed="rId2"/>
          <a:stretch>
            <a:fillRect/>
          </a:stretch>
        </p:blipFill>
        <p:spPr>
          <a:xfrm>
            <a:off x="978929" y="488897"/>
            <a:ext cx="10562254" cy="6092764"/>
          </a:xfrm>
          <a:prstGeom prst="rect">
            <a:avLst/>
          </a:prstGeom>
        </p:spPr>
      </p:pic>
    </p:spTree>
    <p:extLst>
      <p:ext uri="{BB962C8B-B14F-4D97-AF65-F5344CB8AC3E}">
        <p14:creationId xmlns:p14="http://schemas.microsoft.com/office/powerpoint/2010/main" val="1584603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5F677-9F54-410C-919D-2D3C5FA869C6}"/>
              </a:ext>
            </a:extLst>
          </p:cNvPr>
          <p:cNvSpPr>
            <a:spLocks noGrp="1"/>
          </p:cNvSpPr>
          <p:nvPr>
            <p:ph type="title"/>
          </p:nvPr>
        </p:nvSpPr>
        <p:spPr>
          <a:xfrm>
            <a:off x="1202919" y="284176"/>
            <a:ext cx="9784080" cy="1508760"/>
          </a:xfrm>
        </p:spPr>
        <p:txBody>
          <a:bodyPr>
            <a:normAutofit/>
          </a:bodyPr>
          <a:lstStyle/>
          <a:p>
            <a:r>
              <a:rPr lang="en-GB" dirty="0"/>
              <a:t>Ms teams</a:t>
            </a:r>
          </a:p>
        </p:txBody>
      </p:sp>
      <p:graphicFrame>
        <p:nvGraphicFramePr>
          <p:cNvPr id="5" name="Content Placeholder 2">
            <a:extLst>
              <a:ext uri="{FF2B5EF4-FFF2-40B4-BE49-F238E27FC236}">
                <a16:creationId xmlns:a16="http://schemas.microsoft.com/office/drawing/2014/main" id="{443622A1-582A-41FD-86F0-F9092914474B}"/>
              </a:ext>
            </a:extLst>
          </p:cNvPr>
          <p:cNvGraphicFramePr>
            <a:graphicFrameLocks noGrp="1"/>
          </p:cNvGraphicFramePr>
          <p:nvPr>
            <p:ph idx="1"/>
            <p:extLst>
              <p:ext uri="{D42A27DB-BD31-4B8C-83A1-F6EECF244321}">
                <p14:modId xmlns:p14="http://schemas.microsoft.com/office/powerpoint/2010/main" val="662855805"/>
              </p:ext>
            </p:extLst>
          </p:nvPr>
        </p:nvGraphicFramePr>
        <p:xfrm>
          <a:off x="1441450" y="2419445"/>
          <a:ext cx="9783763" cy="34162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3185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914A4-9588-4872-B146-1365005E43B8}"/>
              </a:ext>
            </a:extLst>
          </p:cNvPr>
          <p:cNvSpPr>
            <a:spLocks noGrp="1"/>
          </p:cNvSpPr>
          <p:nvPr>
            <p:ph type="title"/>
          </p:nvPr>
        </p:nvSpPr>
        <p:spPr/>
        <p:txBody>
          <a:bodyPr/>
          <a:lstStyle/>
          <a:p>
            <a:r>
              <a:rPr lang="en-GB" dirty="0"/>
              <a:t>Overview: How to access teams</a:t>
            </a:r>
          </a:p>
        </p:txBody>
      </p:sp>
      <p:sp>
        <p:nvSpPr>
          <p:cNvPr id="3" name="Content Placeholder 2">
            <a:extLst>
              <a:ext uri="{FF2B5EF4-FFF2-40B4-BE49-F238E27FC236}">
                <a16:creationId xmlns:a16="http://schemas.microsoft.com/office/drawing/2014/main" id="{31440EF6-4923-4DF2-ADD0-5851281CED37}"/>
              </a:ext>
            </a:extLst>
          </p:cNvPr>
          <p:cNvSpPr>
            <a:spLocks noGrp="1"/>
          </p:cNvSpPr>
          <p:nvPr>
            <p:ph idx="1"/>
          </p:nvPr>
        </p:nvSpPr>
        <p:spPr/>
        <p:txBody>
          <a:bodyPr/>
          <a:lstStyle/>
          <a:p>
            <a:r>
              <a:rPr lang="en-GB" sz="2800" dirty="0"/>
              <a:t>All computers have Teams installed</a:t>
            </a:r>
          </a:p>
          <a:p>
            <a:r>
              <a:rPr lang="en-GB" sz="2800" dirty="0"/>
              <a:t>Log in with your school email and password.</a:t>
            </a:r>
          </a:p>
          <a:p>
            <a:r>
              <a:rPr lang="en-GB" sz="2800" dirty="0"/>
              <a:t>All your Teams (classes) are created automatically from Sims   for example 4IB is Ian’s class</a:t>
            </a:r>
          </a:p>
          <a:p>
            <a:pPr lvl="1"/>
            <a:r>
              <a:rPr lang="en-GB" sz="2800" dirty="0"/>
              <a:t>Science and ML will be created manually</a:t>
            </a:r>
          </a:p>
          <a:p>
            <a:r>
              <a:rPr lang="en-GB" sz="2800" dirty="0"/>
              <a:t>All Teams have within them channels, and ALL Teams have just one to start with –General (demo) think of a channel as a sub group.</a:t>
            </a:r>
          </a:p>
          <a:p>
            <a:endParaRPr lang="en-GB" dirty="0"/>
          </a:p>
          <a:p>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257114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19BA3-25A4-408B-A033-310AAA2477A4}"/>
              </a:ext>
            </a:extLst>
          </p:cNvPr>
          <p:cNvSpPr>
            <a:spLocks noGrp="1"/>
          </p:cNvSpPr>
          <p:nvPr>
            <p:ph type="title"/>
          </p:nvPr>
        </p:nvSpPr>
        <p:spPr>
          <a:xfrm>
            <a:off x="1202919" y="284176"/>
            <a:ext cx="9784080" cy="1508760"/>
          </a:xfrm>
        </p:spPr>
        <p:txBody>
          <a:bodyPr>
            <a:normAutofit/>
          </a:bodyPr>
          <a:lstStyle/>
          <a:p>
            <a:r>
              <a:rPr lang="en-GB" dirty="0"/>
              <a:t>1. Activate your team</a:t>
            </a:r>
          </a:p>
        </p:txBody>
      </p:sp>
      <p:graphicFrame>
        <p:nvGraphicFramePr>
          <p:cNvPr id="5" name="Content Placeholder 2">
            <a:extLst>
              <a:ext uri="{FF2B5EF4-FFF2-40B4-BE49-F238E27FC236}">
                <a16:creationId xmlns:a16="http://schemas.microsoft.com/office/drawing/2014/main" id="{F39121E1-A4E7-4D9A-B494-DEB57E2B92FB}"/>
              </a:ext>
            </a:extLst>
          </p:cNvPr>
          <p:cNvGraphicFramePr>
            <a:graphicFrameLocks noGrp="1"/>
          </p:cNvGraphicFramePr>
          <p:nvPr>
            <p:ph idx="1"/>
            <p:extLst>
              <p:ext uri="{D42A27DB-BD31-4B8C-83A1-F6EECF244321}">
                <p14:modId xmlns:p14="http://schemas.microsoft.com/office/powerpoint/2010/main" val="548082854"/>
              </p:ext>
            </p:extLst>
          </p:nvPr>
        </p:nvGraphicFramePr>
        <p:xfrm>
          <a:off x="1203325" y="2476595"/>
          <a:ext cx="9783763" cy="34162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3434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08994-1131-4636-B729-6F1E60CACD8A}"/>
              </a:ext>
            </a:extLst>
          </p:cNvPr>
          <p:cNvSpPr>
            <a:spLocks noGrp="1"/>
          </p:cNvSpPr>
          <p:nvPr>
            <p:ph type="title"/>
          </p:nvPr>
        </p:nvSpPr>
        <p:spPr>
          <a:xfrm>
            <a:off x="1202919" y="284176"/>
            <a:ext cx="9784080" cy="1508760"/>
          </a:xfrm>
        </p:spPr>
        <p:txBody>
          <a:bodyPr>
            <a:normAutofit/>
          </a:bodyPr>
          <a:lstStyle/>
          <a:p>
            <a:r>
              <a:rPr lang="en-GB" dirty="0"/>
              <a:t>2. Check your team members</a:t>
            </a:r>
          </a:p>
        </p:txBody>
      </p:sp>
      <p:graphicFrame>
        <p:nvGraphicFramePr>
          <p:cNvPr id="5" name="Content Placeholder 2">
            <a:extLst>
              <a:ext uri="{FF2B5EF4-FFF2-40B4-BE49-F238E27FC236}">
                <a16:creationId xmlns:a16="http://schemas.microsoft.com/office/drawing/2014/main" id="{A482E8AA-9EEA-4A9F-873D-D98F03AB261B}"/>
              </a:ext>
            </a:extLst>
          </p:cNvPr>
          <p:cNvGraphicFramePr>
            <a:graphicFrameLocks noGrp="1"/>
          </p:cNvGraphicFramePr>
          <p:nvPr>
            <p:ph idx="1"/>
            <p:extLst>
              <p:ext uri="{D42A27DB-BD31-4B8C-83A1-F6EECF244321}">
                <p14:modId xmlns:p14="http://schemas.microsoft.com/office/powerpoint/2010/main" val="1976752270"/>
              </p:ext>
            </p:extLst>
          </p:nvPr>
        </p:nvGraphicFramePr>
        <p:xfrm>
          <a:off x="1203325" y="2476595"/>
          <a:ext cx="9783763" cy="34162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91671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02A6B-F180-4353-9283-451877E2E9DA}"/>
              </a:ext>
            </a:extLst>
          </p:cNvPr>
          <p:cNvSpPr>
            <a:spLocks noGrp="1"/>
          </p:cNvSpPr>
          <p:nvPr>
            <p:ph type="title"/>
          </p:nvPr>
        </p:nvSpPr>
        <p:spPr/>
        <p:txBody>
          <a:bodyPr/>
          <a:lstStyle/>
          <a:p>
            <a:r>
              <a:rPr lang="en-GB" dirty="0"/>
              <a:t>3.1 Adding channels </a:t>
            </a:r>
          </a:p>
        </p:txBody>
      </p:sp>
      <p:sp>
        <p:nvSpPr>
          <p:cNvPr id="3" name="Content Placeholder 2">
            <a:extLst>
              <a:ext uri="{FF2B5EF4-FFF2-40B4-BE49-F238E27FC236}">
                <a16:creationId xmlns:a16="http://schemas.microsoft.com/office/drawing/2014/main" id="{21E07FF8-E39C-475C-A383-83AD5BD1A283}"/>
              </a:ext>
            </a:extLst>
          </p:cNvPr>
          <p:cNvSpPr>
            <a:spLocks noGrp="1"/>
          </p:cNvSpPr>
          <p:nvPr>
            <p:ph idx="1"/>
          </p:nvPr>
        </p:nvSpPr>
        <p:spPr/>
        <p:txBody>
          <a:bodyPr vert="horz" lIns="91440" tIns="45720" rIns="91440" bIns="45720" rtlCol="0" anchor="t">
            <a:normAutofit lnSpcReduction="10000"/>
          </a:bodyPr>
          <a:lstStyle/>
          <a:p>
            <a:r>
              <a:rPr lang="en-GB" dirty="0"/>
              <a:t>As part of your Class structure you will need to add all the subjects as channels</a:t>
            </a:r>
          </a:p>
          <a:p>
            <a:r>
              <a:rPr lang="en-GB" dirty="0"/>
              <a:t>Click the 3 dots next to your Team</a:t>
            </a:r>
          </a:p>
          <a:p>
            <a:r>
              <a:rPr lang="en-GB" dirty="0"/>
              <a:t>Add Channel</a:t>
            </a:r>
          </a:p>
          <a:p>
            <a:r>
              <a:rPr lang="en-GB" dirty="0"/>
              <a:t>Name with the subject</a:t>
            </a:r>
          </a:p>
          <a:p>
            <a:r>
              <a:rPr lang="en-GB" dirty="0"/>
              <a:t>Make visible for the children</a:t>
            </a:r>
          </a:p>
          <a:p>
            <a:r>
              <a:rPr lang="en-GB" dirty="0"/>
              <a:t>Save</a:t>
            </a:r>
          </a:p>
          <a:p>
            <a:r>
              <a:rPr lang="en-GB" dirty="0">
                <a:hlinkClick r:id="rId2"/>
              </a:rPr>
              <a:t>Help Video</a:t>
            </a:r>
          </a:p>
          <a:p>
            <a:r>
              <a:rPr lang="en-GB" dirty="0"/>
              <a:t>You will also need to add all the subject specialists to your Class (Team) so that they can schedule their lessons through their channel in your class (Martine via the Science channel etc)</a:t>
            </a:r>
          </a:p>
        </p:txBody>
      </p:sp>
    </p:spTree>
    <p:extLst>
      <p:ext uri="{BB962C8B-B14F-4D97-AF65-F5344CB8AC3E}">
        <p14:creationId xmlns:p14="http://schemas.microsoft.com/office/powerpoint/2010/main" val="4009190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03EC245-C9B2-41DB-AC99-41DB7FC148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D006CB6-41D0-433B-A9A4-C3C0695FD1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0"/>
            <a:ext cx="465164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6B085380-27CE-4E71-AA77-81E6A0399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0358" y="2224216"/>
            <a:ext cx="4651642" cy="173818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0FE074A-1E68-4B3F-A5A8-2C356E44D25F}"/>
              </a:ext>
            </a:extLst>
          </p:cNvPr>
          <p:cNvSpPr>
            <a:spLocks noGrp="1"/>
          </p:cNvSpPr>
          <p:nvPr>
            <p:ph type="title"/>
          </p:nvPr>
        </p:nvSpPr>
        <p:spPr>
          <a:xfrm>
            <a:off x="7663070" y="2338928"/>
            <a:ext cx="4134677" cy="1508760"/>
          </a:xfrm>
        </p:spPr>
        <p:txBody>
          <a:bodyPr>
            <a:normAutofit/>
          </a:bodyPr>
          <a:lstStyle/>
          <a:p>
            <a:r>
              <a:rPr lang="en-GB" sz="3400">
                <a:solidFill>
                  <a:schemeClr val="tx2"/>
                </a:solidFill>
              </a:rPr>
              <a:t>3. How to schedule a lesson</a:t>
            </a:r>
          </a:p>
        </p:txBody>
      </p:sp>
      <p:graphicFrame>
        <p:nvGraphicFramePr>
          <p:cNvPr id="5" name="Content Placeholder 2">
            <a:extLst>
              <a:ext uri="{FF2B5EF4-FFF2-40B4-BE49-F238E27FC236}">
                <a16:creationId xmlns:a16="http://schemas.microsoft.com/office/drawing/2014/main" id="{C2DE57AF-74F0-40BA-B79A-D4E5424DDE95}"/>
              </a:ext>
            </a:extLst>
          </p:cNvPr>
          <p:cNvGraphicFramePr>
            <a:graphicFrameLocks noGrp="1"/>
          </p:cNvGraphicFramePr>
          <p:nvPr>
            <p:ph idx="1"/>
            <p:extLst>
              <p:ext uri="{D42A27DB-BD31-4B8C-83A1-F6EECF244321}">
                <p14:modId xmlns:p14="http://schemas.microsoft.com/office/powerpoint/2010/main" val="3723986392"/>
              </p:ext>
            </p:extLst>
          </p:nvPr>
        </p:nvGraphicFramePr>
        <p:xfrm>
          <a:off x="965199" y="927809"/>
          <a:ext cx="5606327" cy="50113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81913997"/>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FD616AB-2B32-4A45-BEC9-C743E8978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BEC91407-C839-4EE3-B5C6-34919D3DE7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82600"/>
            <a:ext cx="12191999" cy="58927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306CA0-F353-47AC-A270-7D76403D061A}"/>
              </a:ext>
            </a:extLst>
          </p:cNvPr>
          <p:cNvSpPr>
            <a:spLocks noGrp="1"/>
          </p:cNvSpPr>
          <p:nvPr>
            <p:ph type="title"/>
          </p:nvPr>
        </p:nvSpPr>
        <p:spPr>
          <a:xfrm>
            <a:off x="321732" y="804334"/>
            <a:ext cx="4171696" cy="5219948"/>
          </a:xfrm>
        </p:spPr>
        <p:txBody>
          <a:bodyPr anchor="t">
            <a:normAutofit/>
          </a:bodyPr>
          <a:lstStyle/>
          <a:p>
            <a:r>
              <a:rPr lang="en-GB">
                <a:solidFill>
                  <a:schemeClr val="tx2"/>
                </a:solidFill>
              </a:rPr>
              <a:t>3.1 steps to schedule a lesson</a:t>
            </a:r>
          </a:p>
        </p:txBody>
      </p:sp>
      <p:sp>
        <p:nvSpPr>
          <p:cNvPr id="3" name="Content Placeholder 2">
            <a:extLst>
              <a:ext uri="{FF2B5EF4-FFF2-40B4-BE49-F238E27FC236}">
                <a16:creationId xmlns:a16="http://schemas.microsoft.com/office/drawing/2014/main" id="{BC444852-E6B1-4335-B4E2-C0577A482574}"/>
              </a:ext>
            </a:extLst>
          </p:cNvPr>
          <p:cNvSpPr>
            <a:spLocks noGrp="1"/>
          </p:cNvSpPr>
          <p:nvPr>
            <p:ph idx="1"/>
          </p:nvPr>
        </p:nvSpPr>
        <p:spPr>
          <a:xfrm>
            <a:off x="5136893" y="804333"/>
            <a:ext cx="6733371" cy="5219949"/>
          </a:xfrm>
        </p:spPr>
        <p:txBody>
          <a:bodyPr anchor="t">
            <a:normAutofit/>
          </a:bodyPr>
          <a:lstStyle/>
          <a:p>
            <a:r>
              <a:rPr lang="en-GB" sz="2400" dirty="0"/>
              <a:t>1. Add a title</a:t>
            </a:r>
          </a:p>
          <a:p>
            <a:r>
              <a:rPr lang="en-GB" sz="2400" dirty="0"/>
              <a:t>2.Add the lesson time</a:t>
            </a:r>
          </a:p>
          <a:p>
            <a:r>
              <a:rPr lang="en-GB" sz="2400" dirty="0"/>
              <a:t>3. Add in the repeat option weekly for the year if required (through the custom option)</a:t>
            </a:r>
          </a:p>
          <a:p>
            <a:r>
              <a:rPr lang="en-GB" sz="2400" dirty="0"/>
              <a:t>4. Add the class using the channel option</a:t>
            </a:r>
          </a:p>
          <a:p>
            <a:r>
              <a:rPr lang="en-GB" sz="2400" dirty="0"/>
              <a:t>5. Add a description</a:t>
            </a:r>
          </a:p>
          <a:p>
            <a:r>
              <a:rPr lang="en-GB" sz="2400" dirty="0"/>
              <a:t>6. Save and Send</a:t>
            </a:r>
          </a:p>
          <a:p>
            <a:r>
              <a:rPr lang="en-GB" sz="2400" dirty="0"/>
              <a:t>7. This adds it to your calendar and the calendar of the children</a:t>
            </a:r>
          </a:p>
          <a:p>
            <a:r>
              <a:rPr lang="en-GB" sz="2400" dirty="0"/>
              <a:t>8. The children join by clicking join at the time of the lesson.</a:t>
            </a:r>
          </a:p>
          <a:p>
            <a:endParaRPr lang="en-GB" sz="2400"/>
          </a:p>
          <a:p>
            <a:endParaRPr lang="en-GB" sz="2400"/>
          </a:p>
        </p:txBody>
      </p:sp>
    </p:spTree>
    <p:extLst>
      <p:ext uri="{BB962C8B-B14F-4D97-AF65-F5344CB8AC3E}">
        <p14:creationId xmlns:p14="http://schemas.microsoft.com/office/powerpoint/2010/main" val="602321635"/>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UniqueSourceRef xmlns="e428aafa-7340-4680-b605-49b5e3537263" xsi:nil="true"/>
    <FileHash xmlns="e428aafa-7340-4680-b605-49b5e3537263" xsi:nil="true"/>
    <CloudMigratorVersion xmlns="e428aafa-7340-4680-b605-49b5e353726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D2B24706482C14AAC130DF7BCABDD2E" ma:contentTypeVersion="16" ma:contentTypeDescription="Create a new document." ma:contentTypeScope="" ma:versionID="7a91ca1f70b2f702a1d86baff41f46a5">
  <xsd:schema xmlns:xsd="http://www.w3.org/2001/XMLSchema" xmlns:xs="http://www.w3.org/2001/XMLSchema" xmlns:p="http://schemas.microsoft.com/office/2006/metadata/properties" xmlns:ns3="e428aafa-7340-4680-b605-49b5e3537263" targetNamespace="http://schemas.microsoft.com/office/2006/metadata/properties" ma:root="true" ma:fieldsID="a1725ebf2aac723475633f1c5b8940a0" ns3:_="">
    <xsd:import namespace="e428aafa-7340-4680-b605-49b5e3537263"/>
    <xsd:element name="properties">
      <xsd:complexType>
        <xsd:sequence>
          <xsd:element name="documentManagement">
            <xsd:complexType>
              <xsd:all>
                <xsd:element ref="ns3:SharedWithUsers" minOccurs="0"/>
                <xsd:element ref="ns3:SharedWithDetails" minOccurs="0"/>
                <xsd:element ref="ns3:SharingHintHash" minOccurs="0"/>
                <xsd:element ref="ns3:UniqueSourceRef" minOccurs="0"/>
                <xsd:element ref="ns3:FileHash" minOccurs="0"/>
                <xsd:element ref="ns3:CloudMigratorVersion"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28aafa-7340-4680-b605-49b5e353726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element name="UniqueSourceRef" ma:index="11" nillable="true" ma:displayName="UniqueSourceRef" ma:internalName="UniqueSourceRef">
      <xsd:simpleType>
        <xsd:restriction base="dms:Note">
          <xsd:maxLength value="255"/>
        </xsd:restriction>
      </xsd:simpleType>
    </xsd:element>
    <xsd:element name="FileHash" ma:index="12" nillable="true" ma:displayName="FileHash" ma:internalName="FileHash">
      <xsd:simpleType>
        <xsd:restriction base="dms:Note">
          <xsd:maxLength value="255"/>
        </xsd:restriction>
      </xsd:simpleType>
    </xsd:element>
    <xsd:element name="CloudMigratorVersion" ma:index="13" nillable="true" ma:displayName="CloudMigratorVersion" ma:internalName="CloudMigratorVersion">
      <xsd:simpleType>
        <xsd:restriction base="dms:Note">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C03EBD2-75CD-4053-85A5-7F1E54A7B6D2}">
  <ds:schemaRefs>
    <ds:schemaRef ds:uri="http://schemas.microsoft.com/sharepoint/v3/contenttype/forms"/>
  </ds:schemaRefs>
</ds:datastoreItem>
</file>

<file path=customXml/itemProps2.xml><?xml version="1.0" encoding="utf-8"?>
<ds:datastoreItem xmlns:ds="http://schemas.openxmlformats.org/officeDocument/2006/customXml" ds:itemID="{204CA786-B857-4C25-A6B8-DF220F259373}">
  <ds:schemaRefs>
    <ds:schemaRef ds:uri="e428aafa-7340-4680-b605-49b5e353726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123A0A03-7B32-4D60-9F52-ECF5CD46F234}">
  <ds:schemaRefs>
    <ds:schemaRef ds:uri="e428aafa-7340-4680-b605-49b5e353726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TM03090430[[fn=Banded]]</Template>
  <TotalTime>31641</TotalTime>
  <Words>601</Words>
  <Application>Microsoft Office PowerPoint</Application>
  <PresentationFormat>Widescreen</PresentationFormat>
  <Paragraphs>63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Banded</vt:lpstr>
      <vt:lpstr>Ms teams </vt:lpstr>
      <vt:lpstr>PowerPoint Presentation</vt:lpstr>
      <vt:lpstr>Ms teams</vt:lpstr>
      <vt:lpstr>Overview: How to access teams</vt:lpstr>
      <vt:lpstr>1. Activate your team</vt:lpstr>
      <vt:lpstr>2. Check your team members</vt:lpstr>
      <vt:lpstr>3.1 Adding channels </vt:lpstr>
      <vt:lpstr>3. How to schedule a lesson</vt:lpstr>
      <vt:lpstr>3.1 steps to schedule a lesson</vt:lpstr>
      <vt:lpstr>4. Starting The lesson</vt:lpstr>
      <vt:lpstr>5. Teaching the lesson</vt:lpstr>
      <vt:lpstr>recap</vt:lpstr>
      <vt:lpstr>Intellinet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teams </dc:title>
  <dc:creator>caroline winship</dc:creator>
  <cp:lastModifiedBy>caroline winship</cp:lastModifiedBy>
  <cp:revision>152</cp:revision>
  <dcterms:created xsi:type="dcterms:W3CDTF">2020-08-12T22:49:34Z</dcterms:created>
  <dcterms:modified xsi:type="dcterms:W3CDTF">2020-09-17T14:44:56Z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0x010100BD2B24706482C14AAC130DF7BCABDD2E</vt:lpwstr>
  </property>
</Properties>
</file>