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</p:sldMasterIdLst>
  <p:notesMasterIdLst>
    <p:notesMasterId r:id="rId10"/>
  </p:notesMasterIdLst>
  <p:sldIdLst>
    <p:sldId id="278" r:id="rId3"/>
    <p:sldId id="348" r:id="rId4"/>
    <p:sldId id="350" r:id="rId5"/>
    <p:sldId id="356" r:id="rId6"/>
    <p:sldId id="357" r:id="rId7"/>
    <p:sldId id="358" r:id="rId8"/>
    <p:sldId id="300" r:id="rId9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660066"/>
    <a:srgbClr val="F4DED8"/>
    <a:srgbClr val="FFFFFF"/>
    <a:srgbClr val="F1DDDB"/>
    <a:srgbClr val="006666"/>
    <a:srgbClr val="0099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A711E79-B6AE-99FE-D8CE-7974F5DAA2BF}" v="45" dt="2022-09-27T13:07:28.6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53" autoAdjust="0"/>
  </p:normalViewPr>
  <p:slideViewPr>
    <p:cSldViewPr>
      <p:cViewPr varScale="1">
        <p:scale>
          <a:sx n="64" d="100"/>
          <a:sy n="64" d="100"/>
        </p:scale>
        <p:origin x="135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. Tatton" userId="S::c.tatton@lsf.org::b9bbc01a-4a73-4acb-9616-b5cc44baf377" providerId="AD" clId="Web-{5A711E79-B6AE-99FE-D8CE-7974F5DAA2BF}"/>
    <pc:docChg chg="delSld modSld sldOrd">
      <pc:chgData name="C. Tatton" userId="S::c.tatton@lsf.org::b9bbc01a-4a73-4acb-9616-b5cc44baf377" providerId="AD" clId="Web-{5A711E79-B6AE-99FE-D8CE-7974F5DAA2BF}" dt="2022-09-27T13:07:28.695" v="39" actId="1076"/>
      <pc:docMkLst>
        <pc:docMk/>
      </pc:docMkLst>
      <pc:sldChg chg="addSp modSp">
        <pc:chgData name="C. Tatton" userId="S::c.tatton@lsf.org::b9bbc01a-4a73-4acb-9616-b5cc44baf377" providerId="AD" clId="Web-{5A711E79-B6AE-99FE-D8CE-7974F5DAA2BF}" dt="2022-09-27T13:05:25.427" v="10" actId="1076"/>
        <pc:sldMkLst>
          <pc:docMk/>
          <pc:sldMk cId="0" sldId="278"/>
        </pc:sldMkLst>
        <pc:spChg chg="add mod">
          <ac:chgData name="C. Tatton" userId="S::c.tatton@lsf.org::b9bbc01a-4a73-4acb-9616-b5cc44baf377" providerId="AD" clId="Web-{5A711E79-B6AE-99FE-D8CE-7974F5DAA2BF}" dt="2022-09-27T13:05:25.427" v="10" actId="1076"/>
          <ac:spMkLst>
            <pc:docMk/>
            <pc:sldMk cId="0" sldId="278"/>
            <ac:spMk id="2" creationId="{3A3EDB49-7471-B066-8D0F-5435D19E8251}"/>
          </ac:spMkLst>
        </pc:spChg>
        <pc:spChg chg="mod">
          <ac:chgData name="C. Tatton" userId="S::c.tatton@lsf.org::b9bbc01a-4a73-4acb-9616-b5cc44baf377" providerId="AD" clId="Web-{5A711E79-B6AE-99FE-D8CE-7974F5DAA2BF}" dt="2022-09-27T13:05:05.411" v="1" actId="20577"/>
          <ac:spMkLst>
            <pc:docMk/>
            <pc:sldMk cId="0" sldId="278"/>
            <ac:spMk id="5124" creationId="{EE44CD1F-8842-804D-90AE-44D03F7D67F4}"/>
          </ac:spMkLst>
        </pc:spChg>
      </pc:sldChg>
      <pc:sldChg chg="delSp modSp ord">
        <pc:chgData name="C. Tatton" userId="S::c.tatton@lsf.org::b9bbc01a-4a73-4acb-9616-b5cc44baf377" providerId="AD" clId="Web-{5A711E79-B6AE-99FE-D8CE-7974F5DAA2BF}" dt="2022-09-27T13:07:09.397" v="37"/>
        <pc:sldMkLst>
          <pc:docMk/>
          <pc:sldMk cId="0" sldId="300"/>
        </pc:sldMkLst>
        <pc:spChg chg="del">
          <ac:chgData name="C. Tatton" userId="S::c.tatton@lsf.org::b9bbc01a-4a73-4acb-9616-b5cc44baf377" providerId="AD" clId="Web-{5A711E79-B6AE-99FE-D8CE-7974F5DAA2BF}" dt="2022-09-27T13:06:42.225" v="30"/>
          <ac:spMkLst>
            <pc:docMk/>
            <pc:sldMk cId="0" sldId="300"/>
            <ac:spMk id="4101" creationId="{F3438462-5975-D2A3-A910-6E638F22D113}"/>
          </ac:spMkLst>
        </pc:spChg>
        <pc:spChg chg="mod">
          <ac:chgData name="C. Tatton" userId="S::c.tatton@lsf.org::b9bbc01a-4a73-4acb-9616-b5cc44baf377" providerId="AD" clId="Web-{5A711E79-B6AE-99FE-D8CE-7974F5DAA2BF}" dt="2022-09-27T13:05:19.333" v="7" actId="20577"/>
          <ac:spMkLst>
            <pc:docMk/>
            <pc:sldMk cId="0" sldId="300"/>
            <ac:spMk id="5125" creationId="{F4CC7152-527A-0601-23C0-E6577592D5FE}"/>
          </ac:spMkLst>
        </pc:spChg>
      </pc:sldChg>
      <pc:sldChg chg="del">
        <pc:chgData name="C. Tatton" userId="S::c.tatton@lsf.org::b9bbc01a-4a73-4acb-9616-b5cc44baf377" providerId="AD" clId="Web-{5A711E79-B6AE-99FE-D8CE-7974F5DAA2BF}" dt="2022-09-27T13:06:13.537" v="15"/>
        <pc:sldMkLst>
          <pc:docMk/>
          <pc:sldMk cId="0" sldId="340"/>
        </pc:sldMkLst>
      </pc:sldChg>
      <pc:sldChg chg="del">
        <pc:chgData name="C. Tatton" userId="S::c.tatton@lsf.org::b9bbc01a-4a73-4acb-9616-b5cc44baf377" providerId="AD" clId="Web-{5A711E79-B6AE-99FE-D8CE-7974F5DAA2BF}" dt="2022-09-27T13:06:13.521" v="14"/>
        <pc:sldMkLst>
          <pc:docMk/>
          <pc:sldMk cId="0" sldId="341"/>
        </pc:sldMkLst>
      </pc:sldChg>
      <pc:sldChg chg="del">
        <pc:chgData name="C. Tatton" userId="S::c.tatton@lsf.org::b9bbc01a-4a73-4acb-9616-b5cc44baf377" providerId="AD" clId="Web-{5A711E79-B6AE-99FE-D8CE-7974F5DAA2BF}" dt="2022-09-27T13:06:13.521" v="13"/>
        <pc:sldMkLst>
          <pc:docMk/>
          <pc:sldMk cId="0" sldId="342"/>
        </pc:sldMkLst>
      </pc:sldChg>
      <pc:sldChg chg="del">
        <pc:chgData name="C. Tatton" userId="S::c.tatton@lsf.org::b9bbc01a-4a73-4acb-9616-b5cc44baf377" providerId="AD" clId="Web-{5A711E79-B6AE-99FE-D8CE-7974F5DAA2BF}" dt="2022-09-27T13:06:13.521" v="12"/>
        <pc:sldMkLst>
          <pc:docMk/>
          <pc:sldMk cId="0" sldId="343"/>
        </pc:sldMkLst>
      </pc:sldChg>
      <pc:sldChg chg="del">
        <pc:chgData name="C. Tatton" userId="S::c.tatton@lsf.org::b9bbc01a-4a73-4acb-9616-b5cc44baf377" providerId="AD" clId="Web-{5A711E79-B6AE-99FE-D8CE-7974F5DAA2BF}" dt="2022-09-27T13:07:20.398" v="38"/>
        <pc:sldMkLst>
          <pc:docMk/>
          <pc:sldMk cId="0" sldId="347"/>
        </pc:sldMkLst>
      </pc:sldChg>
      <pc:sldChg chg="modSp">
        <pc:chgData name="C. Tatton" userId="S::c.tatton@lsf.org::b9bbc01a-4a73-4acb-9616-b5cc44baf377" providerId="AD" clId="Web-{5A711E79-B6AE-99FE-D8CE-7974F5DAA2BF}" dt="2022-09-27T13:07:28.695" v="39" actId="1076"/>
        <pc:sldMkLst>
          <pc:docMk/>
          <pc:sldMk cId="0" sldId="348"/>
        </pc:sldMkLst>
        <pc:picChg chg="mod">
          <ac:chgData name="C. Tatton" userId="S::c.tatton@lsf.org::b9bbc01a-4a73-4acb-9616-b5cc44baf377" providerId="AD" clId="Web-{5A711E79-B6AE-99FE-D8CE-7974F5DAA2BF}" dt="2022-09-27T13:07:28.695" v="39" actId="1076"/>
          <ac:picMkLst>
            <pc:docMk/>
            <pc:sldMk cId="0" sldId="348"/>
            <ac:picMk id="10" creationId="{F59646D8-B80C-46FC-FEDF-DD7B85DB99B6}"/>
          </ac:picMkLst>
        </pc:picChg>
      </pc:sldChg>
      <pc:sldChg chg="del">
        <pc:chgData name="C. Tatton" userId="S::c.tatton@lsf.org::b9bbc01a-4a73-4acb-9616-b5cc44baf377" providerId="AD" clId="Web-{5A711E79-B6AE-99FE-D8CE-7974F5DAA2BF}" dt="2022-09-27T13:06:13.553" v="26"/>
        <pc:sldMkLst>
          <pc:docMk/>
          <pc:sldMk cId="0" sldId="351"/>
        </pc:sldMkLst>
      </pc:sldChg>
      <pc:sldChg chg="del">
        <pc:chgData name="C. Tatton" userId="S::c.tatton@lsf.org::b9bbc01a-4a73-4acb-9616-b5cc44baf377" providerId="AD" clId="Web-{5A711E79-B6AE-99FE-D8CE-7974F5DAA2BF}" dt="2022-09-27T13:06:13.553" v="25"/>
        <pc:sldMkLst>
          <pc:docMk/>
          <pc:sldMk cId="0" sldId="352"/>
        </pc:sldMkLst>
      </pc:sldChg>
      <pc:sldChg chg="del">
        <pc:chgData name="C. Tatton" userId="S::c.tatton@lsf.org::b9bbc01a-4a73-4acb-9616-b5cc44baf377" providerId="AD" clId="Web-{5A711E79-B6AE-99FE-D8CE-7974F5DAA2BF}" dt="2022-09-27T13:06:13.553" v="24"/>
        <pc:sldMkLst>
          <pc:docMk/>
          <pc:sldMk cId="0" sldId="353"/>
        </pc:sldMkLst>
      </pc:sldChg>
      <pc:sldChg chg="del">
        <pc:chgData name="C. Tatton" userId="S::c.tatton@lsf.org::b9bbc01a-4a73-4acb-9616-b5cc44baf377" providerId="AD" clId="Web-{5A711E79-B6AE-99FE-D8CE-7974F5DAA2BF}" dt="2022-09-27T13:06:13.537" v="22"/>
        <pc:sldMkLst>
          <pc:docMk/>
          <pc:sldMk cId="0" sldId="354"/>
        </pc:sldMkLst>
      </pc:sldChg>
      <pc:sldChg chg="del">
        <pc:chgData name="C. Tatton" userId="S::c.tatton@lsf.org::b9bbc01a-4a73-4acb-9616-b5cc44baf377" providerId="AD" clId="Web-{5A711E79-B6AE-99FE-D8CE-7974F5DAA2BF}" dt="2022-09-27T13:06:13.537" v="21"/>
        <pc:sldMkLst>
          <pc:docMk/>
          <pc:sldMk cId="0" sldId="355"/>
        </pc:sldMkLst>
      </pc:sldChg>
      <pc:sldChg chg="addSp delSp modSp ord delAnim">
        <pc:chgData name="C. Tatton" userId="S::c.tatton@lsf.org::b9bbc01a-4a73-4acb-9616-b5cc44baf377" providerId="AD" clId="Web-{5A711E79-B6AE-99FE-D8CE-7974F5DAA2BF}" dt="2022-09-27T13:07:00.428" v="35" actId="1076"/>
        <pc:sldMkLst>
          <pc:docMk/>
          <pc:sldMk cId="0" sldId="358"/>
        </pc:sldMkLst>
        <pc:spChg chg="add mod">
          <ac:chgData name="C. Tatton" userId="S::c.tatton@lsf.org::b9bbc01a-4a73-4acb-9616-b5cc44baf377" providerId="AD" clId="Web-{5A711E79-B6AE-99FE-D8CE-7974F5DAA2BF}" dt="2022-09-27T13:06:55.132" v="34" actId="1076"/>
          <ac:spMkLst>
            <pc:docMk/>
            <pc:sldMk cId="0" sldId="358"/>
            <ac:spMk id="2" creationId="{AA2DA520-CFDF-AB78-C177-ED6DCFD46B73}"/>
          </ac:spMkLst>
        </pc:spChg>
        <pc:spChg chg="del">
          <ac:chgData name="C. Tatton" userId="S::c.tatton@lsf.org::b9bbc01a-4a73-4acb-9616-b5cc44baf377" providerId="AD" clId="Web-{5A711E79-B6AE-99FE-D8CE-7974F5DAA2BF}" dt="2022-09-27T13:06:49.319" v="32"/>
          <ac:spMkLst>
            <pc:docMk/>
            <pc:sldMk cId="0" sldId="358"/>
            <ac:spMk id="36869" creationId="{8C692061-322C-75CC-EB7A-DB00301933DF}"/>
          </ac:spMkLst>
        </pc:spChg>
        <pc:spChg chg="del">
          <ac:chgData name="C. Tatton" userId="S::c.tatton@lsf.org::b9bbc01a-4a73-4acb-9616-b5cc44baf377" providerId="AD" clId="Web-{5A711E79-B6AE-99FE-D8CE-7974F5DAA2BF}" dt="2022-09-27T13:06:46.319" v="31"/>
          <ac:spMkLst>
            <pc:docMk/>
            <pc:sldMk cId="0" sldId="358"/>
            <ac:spMk id="36872" creationId="{9AA9B19C-4423-427D-1749-5F069B7CB0B5}"/>
          </ac:spMkLst>
        </pc:spChg>
        <pc:picChg chg="mod">
          <ac:chgData name="C. Tatton" userId="S::c.tatton@lsf.org::b9bbc01a-4a73-4acb-9616-b5cc44baf377" providerId="AD" clId="Web-{5A711E79-B6AE-99FE-D8CE-7974F5DAA2BF}" dt="2022-09-27T13:07:00.428" v="35" actId="1076"/>
          <ac:picMkLst>
            <pc:docMk/>
            <pc:sldMk cId="0" sldId="358"/>
            <ac:picMk id="30726" creationId="{D29E3B0F-A52F-EE79-EE46-052F9B7E1179}"/>
          </ac:picMkLst>
        </pc:picChg>
      </pc:sldChg>
      <pc:sldChg chg="del">
        <pc:chgData name="C. Tatton" userId="S::c.tatton@lsf.org::b9bbc01a-4a73-4acb-9616-b5cc44baf377" providerId="AD" clId="Web-{5A711E79-B6AE-99FE-D8CE-7974F5DAA2BF}" dt="2022-09-27T13:06:13.537" v="23"/>
        <pc:sldMkLst>
          <pc:docMk/>
          <pc:sldMk cId="0" sldId="361"/>
        </pc:sldMkLst>
      </pc:sldChg>
      <pc:sldChg chg="del">
        <pc:chgData name="C. Tatton" userId="S::c.tatton@lsf.org::b9bbc01a-4a73-4acb-9616-b5cc44baf377" providerId="AD" clId="Web-{5A711E79-B6AE-99FE-D8CE-7974F5DAA2BF}" dt="2022-09-27T13:06:13.521" v="11"/>
        <pc:sldMkLst>
          <pc:docMk/>
          <pc:sldMk cId="0" sldId="363"/>
        </pc:sldMkLst>
      </pc:sldChg>
      <pc:sldChg chg="del">
        <pc:chgData name="C. Tatton" userId="S::c.tatton@lsf.org::b9bbc01a-4a73-4acb-9616-b5cc44baf377" providerId="AD" clId="Web-{5A711E79-B6AE-99FE-D8CE-7974F5DAA2BF}" dt="2022-09-27T13:06:13.537" v="18"/>
        <pc:sldMkLst>
          <pc:docMk/>
          <pc:sldMk cId="0" sldId="365"/>
        </pc:sldMkLst>
      </pc:sldChg>
      <pc:sldChg chg="del">
        <pc:chgData name="C. Tatton" userId="S::c.tatton@lsf.org::b9bbc01a-4a73-4acb-9616-b5cc44baf377" providerId="AD" clId="Web-{5A711E79-B6AE-99FE-D8CE-7974F5DAA2BF}" dt="2022-09-27T13:06:13.537" v="17"/>
        <pc:sldMkLst>
          <pc:docMk/>
          <pc:sldMk cId="0" sldId="368"/>
        </pc:sldMkLst>
      </pc:sldChg>
      <pc:sldChg chg="del">
        <pc:chgData name="C. Tatton" userId="S::c.tatton@lsf.org::b9bbc01a-4a73-4acb-9616-b5cc44baf377" providerId="AD" clId="Web-{5A711E79-B6AE-99FE-D8CE-7974F5DAA2BF}" dt="2022-09-27T13:06:13.537" v="16"/>
        <pc:sldMkLst>
          <pc:docMk/>
          <pc:sldMk cId="0" sldId="369"/>
        </pc:sldMkLst>
      </pc:sldChg>
      <pc:sldChg chg="del">
        <pc:chgData name="C. Tatton" userId="S::c.tatton@lsf.org::b9bbc01a-4a73-4acb-9616-b5cc44baf377" providerId="AD" clId="Web-{5A711E79-B6AE-99FE-D8CE-7974F5DAA2BF}" dt="2022-09-27T13:07:07.257" v="36"/>
        <pc:sldMkLst>
          <pc:docMk/>
          <pc:sldMk cId="0" sldId="370"/>
        </pc:sldMkLst>
      </pc:sldChg>
      <pc:sldChg chg="del">
        <pc:chgData name="C. Tatton" userId="S::c.tatton@lsf.org::b9bbc01a-4a73-4acb-9616-b5cc44baf377" providerId="AD" clId="Web-{5A711E79-B6AE-99FE-D8CE-7974F5DAA2BF}" dt="2022-09-27T13:06:13.553" v="27"/>
        <pc:sldMkLst>
          <pc:docMk/>
          <pc:sldMk cId="0" sldId="376"/>
        </pc:sldMkLst>
      </pc:sldChg>
      <pc:sldChg chg="del">
        <pc:chgData name="C. Tatton" userId="S::c.tatton@lsf.org::b9bbc01a-4a73-4acb-9616-b5cc44baf377" providerId="AD" clId="Web-{5A711E79-B6AE-99FE-D8CE-7974F5DAA2BF}" dt="2022-09-27T13:06:13.537" v="20"/>
        <pc:sldMkLst>
          <pc:docMk/>
          <pc:sldMk cId="0" sldId="377"/>
        </pc:sldMkLst>
      </pc:sldChg>
      <pc:sldChg chg="del">
        <pc:chgData name="C. Tatton" userId="S::c.tatton@lsf.org::b9bbc01a-4a73-4acb-9616-b5cc44baf377" providerId="AD" clId="Web-{5A711E79-B6AE-99FE-D8CE-7974F5DAA2BF}" dt="2022-09-27T13:06:13.537" v="19"/>
        <pc:sldMkLst>
          <pc:docMk/>
          <pc:sldMk cId="0" sldId="38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id="{5CA3679B-7E92-5824-B625-671CB579D3D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E658C7A7-7572-503C-3BEA-04EB6A22069A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0BEF691C-A39E-4793-8F2F-A60187D9C0C4}" type="datetimeFigureOut">
              <a:rPr lang="zh-CN" altLang="en-US"/>
              <a:pPr>
                <a:defRPr/>
              </a:pPr>
              <a:t>2022/9/27</a:t>
            </a:fld>
            <a:endParaRPr lang="en-US" altLang="zh-CN"/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E5FA28DA-CA5C-0C01-9E7A-E152A6CD0A19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3" name="Rectangle 5">
            <a:extLst>
              <a:ext uri="{FF2B5EF4-FFF2-40B4-BE49-F238E27FC236}">
                <a16:creationId xmlns:a16="http://schemas.microsoft.com/office/drawing/2014/main" id="{621EEB33-60B7-D546-48EB-F0EDF8E98A4B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8614" name="Rectangle 6">
            <a:extLst>
              <a:ext uri="{FF2B5EF4-FFF2-40B4-BE49-F238E27FC236}">
                <a16:creationId xmlns:a16="http://schemas.microsoft.com/office/drawing/2014/main" id="{87FF42E8-5C59-8A9A-C257-70A2F01B34B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8615" name="Rectangle 7">
            <a:extLst>
              <a:ext uri="{FF2B5EF4-FFF2-40B4-BE49-F238E27FC236}">
                <a16:creationId xmlns:a16="http://schemas.microsoft.com/office/drawing/2014/main" id="{A83316A2-23E1-2C0E-6D28-6517625DA95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8DEBDDF-4CB2-4953-854E-A7309A57996C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31A6B39-F1CA-4B48-9146-7EB9990DB61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153A50A-7C44-F8C8-2D9F-40EE10484E6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951CDFC-A2F5-A7E5-EF77-588A8C765B6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7B8123-5B3C-4C64-85A5-94C7AB452D81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05329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2BB44B7-B1B5-A4E6-DB65-93707D2F3F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6EC5C96-B5DA-4A95-FE5E-4416A05878F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30F088F-41E0-143D-4D2D-B926014787B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AAE8E6-A2BB-4B11-BD85-41BD4F34102B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22826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729EEBF-A606-F6AC-26FA-87B9391F5F7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DAC11D2-8F9E-F0C6-D84E-32D37FE4B14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0346DD3-91E6-CC07-5F93-156D6654A3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325EBF-2DCE-4A21-9DAB-D59BE07F0708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763636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225B4F0-048E-F160-5A6F-0B1E6AE64DC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84F7766-578F-2943-2DD4-E81F492A7F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62AAD3F-02C4-307F-681F-0879923F05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BDF46D-8F0D-4630-B13B-3A21A1064C07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331810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2">
            <a:extLst>
              <a:ext uri="{FF2B5EF4-FFF2-40B4-BE49-F238E27FC236}">
                <a16:creationId xmlns:a16="http://schemas.microsoft.com/office/drawing/2014/main" id="{83669B3B-7A1D-0B40-6D84-BB3168BC31B9}"/>
              </a:ext>
            </a:extLst>
          </p:cNvPr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" name="Group 8">
            <a:extLst>
              <a:ext uri="{FF2B5EF4-FFF2-40B4-BE49-F238E27FC236}">
                <a16:creationId xmlns:a16="http://schemas.microsoft.com/office/drawing/2014/main" id="{6579A0B6-DCE2-566A-021B-9A07EA5CD04F}"/>
              </a:ext>
            </a:extLst>
          </p:cNvPr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4" name="Oval 9">
              <a:extLst>
                <a:ext uri="{FF2B5EF4-FFF2-40B4-BE49-F238E27FC236}">
                  <a16:creationId xmlns:a16="http://schemas.microsoft.com/office/drawing/2014/main" id="{DAF1C3A5-DEB7-1570-CCF6-E469B3E019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5" name="Oval 10">
              <a:extLst>
                <a:ext uri="{FF2B5EF4-FFF2-40B4-BE49-F238E27FC236}">
                  <a16:creationId xmlns:a16="http://schemas.microsoft.com/office/drawing/2014/main" id="{F498413F-1097-F73A-F3FA-7244370AEF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6" name="Oval 11">
              <a:extLst>
                <a:ext uri="{FF2B5EF4-FFF2-40B4-BE49-F238E27FC236}">
                  <a16:creationId xmlns:a16="http://schemas.microsoft.com/office/drawing/2014/main" id="{CE3D2970-1F7A-7F1D-52C5-51209414A2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7" name="Oval 12">
              <a:extLst>
                <a:ext uri="{FF2B5EF4-FFF2-40B4-BE49-F238E27FC236}">
                  <a16:creationId xmlns:a16="http://schemas.microsoft.com/office/drawing/2014/main" id="{726F83AA-4015-846F-AC6C-D1D4D7161C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8" name="Oval 13">
              <a:extLst>
                <a:ext uri="{FF2B5EF4-FFF2-40B4-BE49-F238E27FC236}">
                  <a16:creationId xmlns:a16="http://schemas.microsoft.com/office/drawing/2014/main" id="{0BA2668E-2D53-C926-A9B0-D34BD06734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9" name="Oval 14">
              <a:extLst>
                <a:ext uri="{FF2B5EF4-FFF2-40B4-BE49-F238E27FC236}">
                  <a16:creationId xmlns:a16="http://schemas.microsoft.com/office/drawing/2014/main" id="{259C6B5F-CEE8-F993-3EB3-42412DFD14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10" name="Oval 15">
              <a:extLst>
                <a:ext uri="{FF2B5EF4-FFF2-40B4-BE49-F238E27FC236}">
                  <a16:creationId xmlns:a16="http://schemas.microsoft.com/office/drawing/2014/main" id="{91785089-BE33-1BF3-8696-B18A3FA8E1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11" name="Oval 16">
              <a:extLst>
                <a:ext uri="{FF2B5EF4-FFF2-40B4-BE49-F238E27FC236}">
                  <a16:creationId xmlns:a16="http://schemas.microsoft.com/office/drawing/2014/main" id="{160F5234-5A90-9DD2-E993-6819E6EEE6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12" name="Oval 17">
              <a:extLst>
                <a:ext uri="{FF2B5EF4-FFF2-40B4-BE49-F238E27FC236}">
                  <a16:creationId xmlns:a16="http://schemas.microsoft.com/office/drawing/2014/main" id="{FA472E0F-B139-E64A-BFCF-E024CEFECF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13" name="Oval 18">
              <a:extLst>
                <a:ext uri="{FF2B5EF4-FFF2-40B4-BE49-F238E27FC236}">
                  <a16:creationId xmlns:a16="http://schemas.microsoft.com/office/drawing/2014/main" id="{7769531B-32ED-6845-DFE2-2A682623BD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14" name="Oval 19">
              <a:extLst>
                <a:ext uri="{FF2B5EF4-FFF2-40B4-BE49-F238E27FC236}">
                  <a16:creationId xmlns:a16="http://schemas.microsoft.com/office/drawing/2014/main" id="{37F756B3-51C5-3C5F-6AFC-C84102E891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15" name="Oval 20">
              <a:extLst>
                <a:ext uri="{FF2B5EF4-FFF2-40B4-BE49-F238E27FC236}">
                  <a16:creationId xmlns:a16="http://schemas.microsoft.com/office/drawing/2014/main" id="{29E8E391-FDEF-E568-E267-AAAE71C009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16" name="Oval 21">
              <a:extLst>
                <a:ext uri="{FF2B5EF4-FFF2-40B4-BE49-F238E27FC236}">
                  <a16:creationId xmlns:a16="http://schemas.microsoft.com/office/drawing/2014/main" id="{390606CC-BABB-CDCE-8AF2-859E70ED26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17" name="Oval 22">
              <a:extLst>
                <a:ext uri="{FF2B5EF4-FFF2-40B4-BE49-F238E27FC236}">
                  <a16:creationId xmlns:a16="http://schemas.microsoft.com/office/drawing/2014/main" id="{6D2D8FC6-14EC-2055-2EB2-F3C7080CCE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18" name="Oval 23">
              <a:extLst>
                <a:ext uri="{FF2B5EF4-FFF2-40B4-BE49-F238E27FC236}">
                  <a16:creationId xmlns:a16="http://schemas.microsoft.com/office/drawing/2014/main" id="{E73F5ACD-7D66-5EE6-9138-240273B87E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19" name="Oval 24">
              <a:extLst>
                <a:ext uri="{FF2B5EF4-FFF2-40B4-BE49-F238E27FC236}">
                  <a16:creationId xmlns:a16="http://schemas.microsoft.com/office/drawing/2014/main" id="{8AD38E38-D767-ED7E-A6A7-7644C096C4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20" name="Oval 25">
              <a:extLst>
                <a:ext uri="{FF2B5EF4-FFF2-40B4-BE49-F238E27FC236}">
                  <a16:creationId xmlns:a16="http://schemas.microsoft.com/office/drawing/2014/main" id="{63DACEAC-C414-A661-9EB0-C00BEC8357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21" name="Oval 26">
              <a:extLst>
                <a:ext uri="{FF2B5EF4-FFF2-40B4-BE49-F238E27FC236}">
                  <a16:creationId xmlns:a16="http://schemas.microsoft.com/office/drawing/2014/main" id="{F34CAC74-08F1-C99A-CECC-79C144AF9C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22" name="Oval 27">
              <a:extLst>
                <a:ext uri="{FF2B5EF4-FFF2-40B4-BE49-F238E27FC236}">
                  <a16:creationId xmlns:a16="http://schemas.microsoft.com/office/drawing/2014/main" id="{1422FD18-EA9C-E72E-D13F-DEC72A2779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23" name="Oval 28">
              <a:extLst>
                <a:ext uri="{FF2B5EF4-FFF2-40B4-BE49-F238E27FC236}">
                  <a16:creationId xmlns:a16="http://schemas.microsoft.com/office/drawing/2014/main" id="{A297E8B3-C148-8186-5EA7-FFE90A02E4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24" name="Oval 29">
              <a:extLst>
                <a:ext uri="{FF2B5EF4-FFF2-40B4-BE49-F238E27FC236}">
                  <a16:creationId xmlns:a16="http://schemas.microsoft.com/office/drawing/2014/main" id="{86E02080-E019-6AD7-5111-6013CF9851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25" name="Oval 30">
              <a:extLst>
                <a:ext uri="{FF2B5EF4-FFF2-40B4-BE49-F238E27FC236}">
                  <a16:creationId xmlns:a16="http://schemas.microsoft.com/office/drawing/2014/main" id="{44CB197C-A9E3-9C55-4E53-A3D0701708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26" name="Oval 31">
              <a:extLst>
                <a:ext uri="{FF2B5EF4-FFF2-40B4-BE49-F238E27FC236}">
                  <a16:creationId xmlns:a16="http://schemas.microsoft.com/office/drawing/2014/main" id="{C322A97B-DC80-0BCD-10DD-A0E2BFFFB2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27" name="Oval 32">
              <a:extLst>
                <a:ext uri="{FF2B5EF4-FFF2-40B4-BE49-F238E27FC236}">
                  <a16:creationId xmlns:a16="http://schemas.microsoft.com/office/drawing/2014/main" id="{E24124B8-8536-18E3-E2C6-7BB4475153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28" name="Oval 33">
              <a:extLst>
                <a:ext uri="{FF2B5EF4-FFF2-40B4-BE49-F238E27FC236}">
                  <a16:creationId xmlns:a16="http://schemas.microsoft.com/office/drawing/2014/main" id="{19879BE9-CCBC-5BAA-8306-695B2FD851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29" name="Oval 34">
              <a:extLst>
                <a:ext uri="{FF2B5EF4-FFF2-40B4-BE49-F238E27FC236}">
                  <a16:creationId xmlns:a16="http://schemas.microsoft.com/office/drawing/2014/main" id="{6CF789E9-6DE4-E034-1DF0-A8F6A9E10D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30" name="Oval 35">
              <a:extLst>
                <a:ext uri="{FF2B5EF4-FFF2-40B4-BE49-F238E27FC236}">
                  <a16:creationId xmlns:a16="http://schemas.microsoft.com/office/drawing/2014/main" id="{E8F5E12A-3B29-706C-BA1C-195C740455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31" name="Oval 36">
              <a:extLst>
                <a:ext uri="{FF2B5EF4-FFF2-40B4-BE49-F238E27FC236}">
                  <a16:creationId xmlns:a16="http://schemas.microsoft.com/office/drawing/2014/main" id="{496D9904-D50D-1C62-10A5-07C31CAD21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32" name="Oval 37">
              <a:extLst>
                <a:ext uri="{FF2B5EF4-FFF2-40B4-BE49-F238E27FC236}">
                  <a16:creationId xmlns:a16="http://schemas.microsoft.com/office/drawing/2014/main" id="{C1CB04FC-58C4-CF50-683E-0B2A6920B5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33" name="Oval 38">
              <a:extLst>
                <a:ext uri="{FF2B5EF4-FFF2-40B4-BE49-F238E27FC236}">
                  <a16:creationId xmlns:a16="http://schemas.microsoft.com/office/drawing/2014/main" id="{9D9D336A-8528-BBD0-141D-450458C8E0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34" name="Oval 39">
              <a:extLst>
                <a:ext uri="{FF2B5EF4-FFF2-40B4-BE49-F238E27FC236}">
                  <a16:creationId xmlns:a16="http://schemas.microsoft.com/office/drawing/2014/main" id="{8EED9E79-22B3-CC2E-5C0A-DABE8A1E80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en-GB" altLang="en-US"/>
            </a:p>
          </p:txBody>
        </p:sp>
      </p:grpSp>
      <p:sp>
        <p:nvSpPr>
          <p:cNvPr id="35" name="Line 40">
            <a:extLst>
              <a:ext uri="{FF2B5EF4-FFF2-40B4-BE49-F238E27FC236}">
                <a16:creationId xmlns:a16="http://schemas.microsoft.com/office/drawing/2014/main" id="{852A1421-AB9D-5279-A8AD-2ECF80A6C2CC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36" name="Rectangle 5">
            <a:extLst>
              <a:ext uri="{FF2B5EF4-FFF2-40B4-BE49-F238E27FC236}">
                <a16:creationId xmlns:a16="http://schemas.microsoft.com/office/drawing/2014/main" id="{B9A4CD46-CB90-01CE-92F0-40FC721781A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7" name="Rectangle 6">
            <a:extLst>
              <a:ext uri="{FF2B5EF4-FFF2-40B4-BE49-F238E27FC236}">
                <a16:creationId xmlns:a16="http://schemas.microsoft.com/office/drawing/2014/main" id="{BD895007-592B-6763-854D-26133091D3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8" name="Rectangle 7">
            <a:extLst>
              <a:ext uri="{FF2B5EF4-FFF2-40B4-BE49-F238E27FC236}">
                <a16:creationId xmlns:a16="http://schemas.microsoft.com/office/drawing/2014/main" id="{27D0AE19-ABF7-0ED4-B51C-C9CEE4C055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1C47CF-62BF-4C0D-A7BB-F9A3A490E02F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956757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6FFFB09-8B28-01A7-C0F8-8FB1CDE315C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7B8201C-5E6E-5E3B-1DF1-D4054621D8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F37C24DD-909E-B95E-1392-5C0BE827390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AE0C41-83E9-4B1F-9F4E-39EA763433A4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676913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19FBE32-2856-738D-8F6E-1730331166B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0E9EB45-EDAD-2F5D-8C3C-B7A3561C20B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3B0D2CC2-A3CD-74A6-07CB-6FF66DB1F0F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1BC07D-0184-432F-AF81-AE301D72111D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270317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D4C8576-7B4E-1C0D-81C7-AEAC27E8608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4C66666-1B94-4DA5-26A4-5D1F17BD6F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93FDF8F7-1520-8ED4-7DDA-1B2FF47B3F3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4AA4A0-3AA9-4D61-9CB8-033664A4D6D9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746276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11497123-64A2-CA4F-1E03-E4BBFE89961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6FD50880-5A0E-9761-319A-470A65DED9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E150E4E0-99DC-4728-EA9E-54105D80C52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AFB05B-6197-41F7-9999-61F39FD5EA65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631135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E36DE31-8055-AD41-CD33-CA2A0BA2B1B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7D21783-C6D8-9F72-328B-84C0BE0525A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36706234-19B2-96AD-1340-51A21A65585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5C9F2C-E778-4018-929F-8FEB41C03C0C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077664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28D6A75A-F968-AC99-2B58-2604B8EB50A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B5AD8D91-99D8-17DF-1EC8-16450F0C4E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0AB14E68-8C23-443F-FE0F-60C1BD276F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096C0F-4372-4A14-BD97-AEF8C701608C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55922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03F70EB-36FD-1719-3809-BEFBD56C009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01BF2C2-513A-D47C-8CF1-C8091B551F5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D086749-0C9B-2CED-C0B8-DFAB8B4519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2064BF-D200-4379-A3C3-1ECD3DB8FC7D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358729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FE2A17F-1C69-C1F6-BFB5-9AD8101307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C7D48B9-22B4-50FA-CED4-585C520E09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1B9337FF-36FA-5368-2B80-FDE388D83B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927C5E-C338-4923-A585-8AF46330AC32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30772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00DAC65-41BB-B12C-D8FF-6327B88676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E5E6879-85C0-0B16-787C-393879914F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2FC54B2A-96A8-7484-C92E-3EB9BE21E93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DB1998-1F6B-4B07-AF8D-B48A1CEB00DD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079572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6161AF5-C467-C05B-26F0-D2D491109D2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C145323-DFF5-D5DF-8A51-9283BD356D1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C644D564-57C2-696E-8628-880C1391615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3921A8-A4AE-4B17-B628-292B62B579F4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465468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FAD27D2-5F77-36A3-79E8-28EF3C3072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D6F4015-DF56-E876-B82E-1C9341905E7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7B08E0BC-D0E6-5AB1-BF11-7779D7280D5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C82D25-EF69-4FD6-B08A-9755A863BE6E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30804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C41FE69-ADD0-DB56-9F42-A6DB1916781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F5E3EDD-0030-EBA4-0F38-52B5D0DEBD5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8E4CEFA-681C-300A-59A4-182634E38F9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788122-C5E1-4184-B178-64D0ACDAF43C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12252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E06F8F8-5EEB-8F32-BA79-64CAEBBBF6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370E096-1595-3462-486A-56252C5E1DF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7563668-51AD-1040-9FA1-808DC60A28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10242D-008F-4634-ABB1-E9F0352C6B62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17243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B984091-0DAF-6BA6-1598-57FF3D46912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C78BAE5-4976-C07F-8047-7D67CAC917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0A1DAE1-57D7-8302-A498-C6C7B85B16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BC52A7-6240-4582-865D-E0B19D6C6E5B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54657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B2F67BA-54B5-A8DE-EF8D-589B7894CE1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B5E0680-85B0-FD2F-F171-41021B01FD5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90CA777-CEEF-1908-D225-5EEFD9F683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C730EB-3B0C-4A8A-A114-208F51070356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17023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1332491-0D3D-1059-D18A-D6035259B44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7D298E0-42C5-54BD-D4BC-4EA1C88F350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B14E4BE-01E7-5142-E333-33295FA717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7ED811-4EBD-4E70-946C-D6DC02A945E8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06197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445F4C9-48EE-44E6-A435-956EF5D08D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C55AC66-EE11-C6B9-A6C1-80D2455993D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471D357-D093-B842-B400-6F4F4D95A4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C3150C-2BAB-4A97-9335-856EAF178DF0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05357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C9902FC-69FC-975D-60FA-8CE0B04C8C4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CA6E0A-B204-8EAB-7D6D-497914E306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C5A3AB5-67E7-A67E-0525-9EB1F28068B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8BFA6D-C8DE-4482-9888-835FB7E6B6CA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2677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246B484-D873-72C4-A146-D7647CA111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CC4BB4C-B3C2-8330-1065-ACB70D2F27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4BFD8902-EE5B-1583-23EF-B1977CCA855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96C61E1-4FEC-7677-39C7-405E44F3E58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CF3B1F3-DF20-0E38-897B-4520F5A2F63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B563BA4F-E4A8-4DAE-8C81-B017AEAA1BF1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4" r:id="rId1"/>
    <p:sldLayoutId id="2147483915" r:id="rId2"/>
    <p:sldLayoutId id="2147483916" r:id="rId3"/>
    <p:sldLayoutId id="2147483917" r:id="rId4"/>
    <p:sldLayoutId id="2147483918" r:id="rId5"/>
    <p:sldLayoutId id="2147483919" r:id="rId6"/>
    <p:sldLayoutId id="2147483920" r:id="rId7"/>
    <p:sldLayoutId id="2147483921" r:id="rId8"/>
    <p:sldLayoutId id="2147483922" r:id="rId9"/>
    <p:sldLayoutId id="2147483923" r:id="rId10"/>
    <p:sldLayoutId id="2147483924" r:id="rId11"/>
    <p:sldLayoutId id="214748392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Line 2">
            <a:extLst>
              <a:ext uri="{FF2B5EF4-FFF2-40B4-BE49-F238E27FC236}">
                <a16:creationId xmlns:a16="http://schemas.microsoft.com/office/drawing/2014/main" id="{A8A86784-EE2E-9E1C-9C0D-D68B32215691}"/>
              </a:ext>
            </a:extLst>
          </p:cNvPr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0E61B142-1BA7-E860-DCEB-2A04D8A3F2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BEAB3F0D-3D27-9E1C-EAAF-15B12FE0EE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20485" name="Rectangle 5">
            <a:extLst>
              <a:ext uri="{FF2B5EF4-FFF2-40B4-BE49-F238E27FC236}">
                <a16:creationId xmlns:a16="http://schemas.microsoft.com/office/drawing/2014/main" id="{AB85AD29-C1D8-C56D-089E-58CC3123A37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0486" name="Rectangle 6">
            <a:extLst>
              <a:ext uri="{FF2B5EF4-FFF2-40B4-BE49-F238E27FC236}">
                <a16:creationId xmlns:a16="http://schemas.microsoft.com/office/drawing/2014/main" id="{FFC0D32E-21A8-1629-7A32-566316793B5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0487" name="Rectangle 7">
            <a:extLst>
              <a:ext uri="{FF2B5EF4-FFF2-40B4-BE49-F238E27FC236}">
                <a16:creationId xmlns:a16="http://schemas.microsoft.com/office/drawing/2014/main" id="{6ADE53E0-A27D-B7C3-2E4C-CBB38516F69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269D7BA7-6833-40F2-AA98-B6CD0E18A5C8}" type="slidenum">
              <a:rPr lang="en-US" altLang="zh-CN"/>
              <a:pPr/>
              <a:t>‹#›</a:t>
            </a:fld>
            <a:endParaRPr lang="en-US" altLang="zh-CN"/>
          </a:p>
        </p:txBody>
      </p:sp>
      <p:grpSp>
        <p:nvGrpSpPr>
          <p:cNvPr id="2056" name="Group 8">
            <a:extLst>
              <a:ext uri="{FF2B5EF4-FFF2-40B4-BE49-F238E27FC236}">
                <a16:creationId xmlns:a16="http://schemas.microsoft.com/office/drawing/2014/main" id="{4921559B-013D-3366-2C2F-C5BD395640C9}"/>
              </a:ext>
            </a:extLst>
          </p:cNvPr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2057" name="Oval 9">
              <a:extLst>
                <a:ext uri="{FF2B5EF4-FFF2-40B4-BE49-F238E27FC236}">
                  <a16:creationId xmlns:a16="http://schemas.microsoft.com/office/drawing/2014/main" id="{7F9C6F09-0842-EAED-0B8A-39EC695721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2058" name="Oval 10">
              <a:extLst>
                <a:ext uri="{FF2B5EF4-FFF2-40B4-BE49-F238E27FC236}">
                  <a16:creationId xmlns:a16="http://schemas.microsoft.com/office/drawing/2014/main" id="{C4D13D01-3915-D0CB-EB0F-1FCB262E25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2059" name="Oval 11">
              <a:extLst>
                <a:ext uri="{FF2B5EF4-FFF2-40B4-BE49-F238E27FC236}">
                  <a16:creationId xmlns:a16="http://schemas.microsoft.com/office/drawing/2014/main" id="{25DE500F-3145-D108-4508-D6FC26BEF6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960"/>
              <a:ext cx="76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2060" name="Oval 12">
              <a:extLst>
                <a:ext uri="{FF2B5EF4-FFF2-40B4-BE49-F238E27FC236}">
                  <a16:creationId xmlns:a16="http://schemas.microsoft.com/office/drawing/2014/main" id="{1FBF06FA-0178-940F-4431-518D13AC8B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072"/>
              <a:ext cx="80" cy="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2061" name="Oval 13">
              <a:extLst>
                <a:ext uri="{FF2B5EF4-FFF2-40B4-BE49-F238E27FC236}">
                  <a16:creationId xmlns:a16="http://schemas.microsoft.com/office/drawing/2014/main" id="{3F33B1C8-BFF2-F089-AC3C-44A50465B5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072"/>
              <a:ext cx="79" cy="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2062" name="Oval 14">
              <a:extLst>
                <a:ext uri="{FF2B5EF4-FFF2-40B4-BE49-F238E27FC236}">
                  <a16:creationId xmlns:a16="http://schemas.microsoft.com/office/drawing/2014/main" id="{AA8193D5-5A3E-D600-E882-51576B81F0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072"/>
              <a:ext cx="76" cy="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2063" name="Oval 15">
              <a:extLst>
                <a:ext uri="{FF2B5EF4-FFF2-40B4-BE49-F238E27FC236}">
                  <a16:creationId xmlns:a16="http://schemas.microsoft.com/office/drawing/2014/main" id="{A10B2969-370C-5B3A-F567-E7E0C8F7BF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072"/>
              <a:ext cx="73" cy="7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2064" name="Oval 16">
              <a:extLst>
                <a:ext uri="{FF2B5EF4-FFF2-40B4-BE49-F238E27FC236}">
                  <a16:creationId xmlns:a16="http://schemas.microsoft.com/office/drawing/2014/main" id="{49E27A82-1B31-D60A-6027-69F24C0A83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184"/>
              <a:ext cx="80" cy="7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2065" name="Oval 17">
              <a:extLst>
                <a:ext uri="{FF2B5EF4-FFF2-40B4-BE49-F238E27FC236}">
                  <a16:creationId xmlns:a16="http://schemas.microsoft.com/office/drawing/2014/main" id="{F0671AA2-6CFA-F6BB-DB50-1864130035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184"/>
              <a:ext cx="79" cy="7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2066" name="Oval 18">
              <a:extLst>
                <a:ext uri="{FF2B5EF4-FFF2-40B4-BE49-F238E27FC236}">
                  <a16:creationId xmlns:a16="http://schemas.microsoft.com/office/drawing/2014/main" id="{4EA77B0C-056D-0677-C6AE-40A66AFA47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184"/>
              <a:ext cx="76" cy="7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2067" name="Oval 19">
              <a:extLst>
                <a:ext uri="{FF2B5EF4-FFF2-40B4-BE49-F238E27FC236}">
                  <a16:creationId xmlns:a16="http://schemas.microsoft.com/office/drawing/2014/main" id="{BB2B6074-C6EA-3CD0-BFA3-11924499A6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184"/>
              <a:ext cx="73" cy="7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2068" name="Oval 20">
              <a:extLst>
                <a:ext uri="{FF2B5EF4-FFF2-40B4-BE49-F238E27FC236}">
                  <a16:creationId xmlns:a16="http://schemas.microsoft.com/office/drawing/2014/main" id="{2F012C79-F2D1-68EE-F936-66C1FC0350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84" y="1184"/>
              <a:ext cx="80" cy="7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2069" name="Oval 21">
              <a:extLst>
                <a:ext uri="{FF2B5EF4-FFF2-40B4-BE49-F238E27FC236}">
                  <a16:creationId xmlns:a16="http://schemas.microsoft.com/office/drawing/2014/main" id="{B87D665F-1B60-9B89-92B1-4FA1072537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2070" name="Oval 22">
              <a:extLst>
                <a:ext uri="{FF2B5EF4-FFF2-40B4-BE49-F238E27FC236}">
                  <a16:creationId xmlns:a16="http://schemas.microsoft.com/office/drawing/2014/main" id="{7258FAA3-2971-C4D1-2BE6-9F5C56F4CF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2071" name="Oval 23">
              <a:extLst>
                <a:ext uri="{FF2B5EF4-FFF2-40B4-BE49-F238E27FC236}">
                  <a16:creationId xmlns:a16="http://schemas.microsoft.com/office/drawing/2014/main" id="{D889F9D2-A93A-38D4-2D70-B7DD63F652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296"/>
              <a:ext cx="76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2072" name="Oval 24">
              <a:extLst>
                <a:ext uri="{FF2B5EF4-FFF2-40B4-BE49-F238E27FC236}">
                  <a16:creationId xmlns:a16="http://schemas.microsoft.com/office/drawing/2014/main" id="{CBBAA868-41B7-BED6-BEC0-07225FEB37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296"/>
              <a:ext cx="73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2073" name="Oval 25">
              <a:extLst>
                <a:ext uri="{FF2B5EF4-FFF2-40B4-BE49-F238E27FC236}">
                  <a16:creationId xmlns:a16="http://schemas.microsoft.com/office/drawing/2014/main" id="{AC2B6D40-1DBC-D75F-2297-05FB4843B5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2074" name="Oval 26">
              <a:extLst>
                <a:ext uri="{FF2B5EF4-FFF2-40B4-BE49-F238E27FC236}">
                  <a16:creationId xmlns:a16="http://schemas.microsoft.com/office/drawing/2014/main" id="{9DF375A1-CD7A-6E60-8207-97FF24077A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2075" name="Oval 27">
              <a:extLst>
                <a:ext uri="{FF2B5EF4-FFF2-40B4-BE49-F238E27FC236}">
                  <a16:creationId xmlns:a16="http://schemas.microsoft.com/office/drawing/2014/main" id="{5CD4EC87-FED7-6332-9EE8-1F8EFD3EFC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408"/>
              <a:ext cx="76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2076" name="Oval 28">
              <a:extLst>
                <a:ext uri="{FF2B5EF4-FFF2-40B4-BE49-F238E27FC236}">
                  <a16:creationId xmlns:a16="http://schemas.microsoft.com/office/drawing/2014/main" id="{8FF7AFE8-473A-0E1D-0F42-B9945757E3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408"/>
              <a:ext cx="73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2077" name="Oval 29">
              <a:extLst>
                <a:ext uri="{FF2B5EF4-FFF2-40B4-BE49-F238E27FC236}">
                  <a16:creationId xmlns:a16="http://schemas.microsoft.com/office/drawing/2014/main" id="{50FBBCE7-9380-380D-EE05-0588236734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2078" name="Oval 30">
              <a:extLst>
                <a:ext uri="{FF2B5EF4-FFF2-40B4-BE49-F238E27FC236}">
                  <a16:creationId xmlns:a16="http://schemas.microsoft.com/office/drawing/2014/main" id="{A7C95810-0F1B-6A4B-0ED3-9D98AD48E7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2079" name="Oval 31">
              <a:extLst>
                <a:ext uri="{FF2B5EF4-FFF2-40B4-BE49-F238E27FC236}">
                  <a16:creationId xmlns:a16="http://schemas.microsoft.com/office/drawing/2014/main" id="{24D863C2-47AB-C100-26E0-D5014FFD21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2080" name="Oval 32">
              <a:extLst>
                <a:ext uri="{FF2B5EF4-FFF2-40B4-BE49-F238E27FC236}">
                  <a16:creationId xmlns:a16="http://schemas.microsoft.com/office/drawing/2014/main" id="{F972A224-2C2D-26A3-1781-D1C647DA86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520"/>
              <a:ext cx="76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2081" name="Oval 33">
              <a:extLst>
                <a:ext uri="{FF2B5EF4-FFF2-40B4-BE49-F238E27FC236}">
                  <a16:creationId xmlns:a16="http://schemas.microsoft.com/office/drawing/2014/main" id="{1D2B17BE-1CF4-2817-F048-C663630475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520"/>
              <a:ext cx="73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2082" name="Oval 34">
              <a:extLst>
                <a:ext uri="{FF2B5EF4-FFF2-40B4-BE49-F238E27FC236}">
                  <a16:creationId xmlns:a16="http://schemas.microsoft.com/office/drawing/2014/main" id="{A88AE9FC-8ACE-0054-BD3E-06AF092A40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632"/>
              <a:ext cx="80" cy="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2083" name="Oval 35">
              <a:extLst>
                <a:ext uri="{FF2B5EF4-FFF2-40B4-BE49-F238E27FC236}">
                  <a16:creationId xmlns:a16="http://schemas.microsoft.com/office/drawing/2014/main" id="{8687B878-A403-7BB3-D1E9-5A173C6D0F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632"/>
              <a:ext cx="79" cy="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2084" name="Oval 36">
              <a:extLst>
                <a:ext uri="{FF2B5EF4-FFF2-40B4-BE49-F238E27FC236}">
                  <a16:creationId xmlns:a16="http://schemas.microsoft.com/office/drawing/2014/main" id="{9AC68674-259D-E9E1-E70D-8F0E7FA823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632"/>
              <a:ext cx="76" cy="75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2085" name="Oval 37">
              <a:extLst>
                <a:ext uri="{FF2B5EF4-FFF2-40B4-BE49-F238E27FC236}">
                  <a16:creationId xmlns:a16="http://schemas.microsoft.com/office/drawing/2014/main" id="{09455668-0140-6B88-3471-8BACCBF00E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632"/>
              <a:ext cx="73" cy="75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2086" name="Oval 38">
              <a:extLst>
                <a:ext uri="{FF2B5EF4-FFF2-40B4-BE49-F238E27FC236}">
                  <a16:creationId xmlns:a16="http://schemas.microsoft.com/office/drawing/2014/main" id="{0930EEC7-A371-C87A-B715-1E490345D7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2087" name="Oval 39">
              <a:extLst>
                <a:ext uri="{FF2B5EF4-FFF2-40B4-BE49-F238E27FC236}">
                  <a16:creationId xmlns:a16="http://schemas.microsoft.com/office/drawing/2014/main" id="{1BA51060-C87C-360C-B43A-F16D3905BD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744"/>
              <a:ext cx="73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en-GB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宋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宋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宋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宋体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宋体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宋体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宋体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2600">
          <a:solidFill>
            <a:schemeClr val="tx1"/>
          </a:solidFill>
          <a:latin typeface="+mn-lt"/>
          <a:ea typeface="+mn-ea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l"/>
        <a:defRPr sz="2300">
          <a:solidFill>
            <a:schemeClr val="tx1"/>
          </a:solidFill>
          <a:latin typeface="+mn-lt"/>
          <a:ea typeface="+mn-ea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图片1">
            <a:extLst>
              <a:ext uri="{FF2B5EF4-FFF2-40B4-BE49-F238E27FC236}">
                <a16:creationId xmlns:a16="http://schemas.microsoft.com/office/drawing/2014/main" id="{5D995FBD-8B26-C0F9-08BC-795C22DEC0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440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标题 1">
            <a:extLst>
              <a:ext uri="{FF2B5EF4-FFF2-40B4-BE49-F238E27FC236}">
                <a16:creationId xmlns:a16="http://schemas.microsoft.com/office/drawing/2014/main" id="{6B681F0E-D799-B035-E163-6552669B9C8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447800" y="1524000"/>
            <a:ext cx="8229600" cy="1143000"/>
          </a:xfrm>
        </p:spPr>
        <p:txBody>
          <a:bodyPr anchor="ctr"/>
          <a:lstStyle/>
          <a:p>
            <a:pPr eaLnBrk="1" hangingPunct="1"/>
            <a:r>
              <a:rPr lang="en-US" altLang="zh-CN" sz="5400"/>
              <a:t>Learning objective:</a:t>
            </a:r>
          </a:p>
        </p:txBody>
      </p:sp>
      <p:sp>
        <p:nvSpPr>
          <p:cNvPr id="5124" name="内容占位符 2">
            <a:extLst>
              <a:ext uri="{FF2B5EF4-FFF2-40B4-BE49-F238E27FC236}">
                <a16:creationId xmlns:a16="http://schemas.microsoft.com/office/drawing/2014/main" id="{EE44CD1F-8842-804D-90AE-44D03F7D67F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371600" y="2743200"/>
            <a:ext cx="6456363" cy="3779838"/>
          </a:xfrm>
        </p:spPr>
        <p:txBody>
          <a:bodyPr/>
          <a:lstStyle/>
          <a:p>
            <a:pPr marL="571500" indent="-571500" eaLnBrk="1" hangingPunct="1">
              <a:defRPr/>
            </a:pPr>
            <a:r>
              <a:rPr lang="en-US" altLang="zh-CN" sz="3200" dirty="0">
                <a:latin typeface="Times New Roman"/>
                <a:cs typeface="Times New Roman"/>
              </a:rPr>
              <a:t>To learn some basic greetings. </a:t>
            </a:r>
            <a:endParaRPr lang="en-US" altLang="zh-CN" sz="3200">
              <a:latin typeface="Times New Roman" pitchFamily="18" charset="0"/>
            </a:endParaRPr>
          </a:p>
          <a:p>
            <a:pPr marL="571500" indent="-571500" eaLnBrk="1" hangingPunct="1">
              <a:defRPr/>
            </a:pPr>
            <a:endParaRPr lang="en-US" altLang="zh-CN" sz="3200" dirty="0">
              <a:latin typeface="Times New Roman"/>
              <a:cs typeface="Times New Roman"/>
            </a:endParaRPr>
          </a:p>
          <a:p>
            <a:pPr marL="571500" indent="-571500" eaLnBrk="1" hangingPunct="1">
              <a:buFont typeface="Wingdings" panose="05000000000000000000" pitchFamily="2" charset="2"/>
              <a:buNone/>
              <a:defRPr/>
            </a:pPr>
            <a:endParaRPr lang="en-US" altLang="zh-CN"/>
          </a:p>
          <a:p>
            <a:pPr marL="571500" indent="-571500" eaLnBrk="1" hangingPunct="1">
              <a:buNone/>
              <a:defRPr/>
            </a:pPr>
            <a:r>
              <a:rPr lang="en-US" altLang="zh-CN" dirty="0"/>
              <a:t>            </a:t>
            </a:r>
            <a:endParaRPr lang="en-US" altLang="zh-CN" dirty="0">
              <a:cs typeface="Arial"/>
            </a:endParaRPr>
          </a:p>
          <a:p>
            <a:pPr marL="571500" indent="-571500" eaLnBrk="1" hangingPunct="1">
              <a:buFont typeface="Wingdings" panose="05000000000000000000" pitchFamily="2" charset="2"/>
              <a:buNone/>
              <a:defRPr/>
            </a:pPr>
            <a:endParaRPr lang="en-US" altLang="zh-CN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A3EDB49-7471-B066-8D0F-5435D19E8251}"/>
              </a:ext>
            </a:extLst>
          </p:cNvPr>
          <p:cNvSpPr txBox="1"/>
          <p:nvPr/>
        </p:nvSpPr>
        <p:spPr>
          <a:xfrm>
            <a:off x="281796" y="324928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week 5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6049E253-6706-5CA8-2D5F-4C7C8E7918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7848600" cy="1295400"/>
          </a:xfrm>
        </p:spPr>
        <p:txBody>
          <a:bodyPr/>
          <a:lstStyle/>
          <a:p>
            <a:r>
              <a:rPr lang="en-US" altLang="zh-CN"/>
              <a:t>Guess: What are they saying?</a:t>
            </a:r>
          </a:p>
        </p:txBody>
      </p:sp>
      <p:sp>
        <p:nvSpPr>
          <p:cNvPr id="9219" name="Rectangle 5">
            <a:extLst>
              <a:ext uri="{FF2B5EF4-FFF2-40B4-BE49-F238E27FC236}">
                <a16:creationId xmlns:a16="http://schemas.microsoft.com/office/drawing/2014/main" id="{A24F0F95-0B91-93FB-9328-D25D2958B5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" name="内容占位符 9" descr="100_3789.JPG">
            <a:extLst>
              <a:ext uri="{FF2B5EF4-FFF2-40B4-BE49-F238E27FC236}">
                <a16:creationId xmlns:a16="http://schemas.microsoft.com/office/drawing/2014/main" id="{F59646D8-B80C-46FC-FEDF-DD7B85DB99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336" y="1641894"/>
            <a:ext cx="6324600" cy="446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sony\Desktop\你好.jpg">
            <a:extLst>
              <a:ext uri="{FF2B5EF4-FFF2-40B4-BE49-F238E27FC236}">
                <a16:creationId xmlns:a16="http://schemas.microsoft.com/office/drawing/2014/main" id="{F9FE2D5B-0BFF-F9B1-0028-E3C5E41FED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04"/>
          <a:stretch>
            <a:fillRect/>
          </a:stretch>
        </p:blipFill>
        <p:spPr bwMode="auto">
          <a:xfrm>
            <a:off x="2286000" y="2819400"/>
            <a:ext cx="4429125" cy="296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椭圆形标注 4">
            <a:extLst>
              <a:ext uri="{FF2B5EF4-FFF2-40B4-BE49-F238E27FC236}">
                <a16:creationId xmlns:a16="http://schemas.microsoft.com/office/drawing/2014/main" id="{EA4739B1-4A4A-AD08-FB47-371F9247C6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685800"/>
            <a:ext cx="3810000" cy="1981200"/>
          </a:xfrm>
          <a:prstGeom prst="wedgeEllipseCallout">
            <a:avLst>
              <a:gd name="adj1" fmla="val 29792"/>
              <a:gd name="adj2" fmla="val 73079"/>
            </a:avLst>
          </a:prstGeom>
          <a:solidFill>
            <a:schemeClr val="accent1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 b="1"/>
              <a:t>Nǐ    hǎo!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5400" b="1">
                <a:solidFill>
                  <a:srgbClr val="FFFFFF"/>
                </a:solidFill>
                <a:latin typeface="Calibri" panose="020F0502020204030204" pitchFamily="34" charset="0"/>
                <a:ea typeface="楷体_GB2312" pitchFamily="49" charset="-122"/>
              </a:rPr>
              <a:t>  </a:t>
            </a:r>
            <a:r>
              <a:rPr lang="zh-CN" altLang="en-US" sz="5400" b="1">
                <a:solidFill>
                  <a:srgbClr val="FFFFFF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你好！</a:t>
            </a:r>
          </a:p>
        </p:txBody>
      </p:sp>
      <p:sp>
        <p:nvSpPr>
          <p:cNvPr id="6" name="椭圆形标注 5">
            <a:extLst>
              <a:ext uri="{FF2B5EF4-FFF2-40B4-BE49-F238E27FC236}">
                <a16:creationId xmlns:a16="http://schemas.microsoft.com/office/drawing/2014/main" id="{5D265476-FB21-B72F-5FEF-D050324B7F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381000"/>
            <a:ext cx="3962400" cy="2286000"/>
          </a:xfrm>
          <a:prstGeom prst="wedgeEllipseCallout">
            <a:avLst>
              <a:gd name="adj1" fmla="val -21634"/>
              <a:gd name="adj2" fmla="val 64861"/>
            </a:avLst>
          </a:prstGeom>
          <a:solidFill>
            <a:schemeClr val="accent1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 b="1"/>
              <a:t> Nǐ    hǎo!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4800" b="1">
                <a:solidFill>
                  <a:srgbClr val="FFFFFF"/>
                </a:solidFill>
              </a:rPr>
              <a:t>   </a:t>
            </a:r>
            <a:r>
              <a:rPr lang="zh-CN" altLang="en-US" sz="5400" b="1">
                <a:solidFill>
                  <a:srgbClr val="FFFFFF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你好！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4" descr="100_3791.JPG">
            <a:extLst>
              <a:ext uri="{FF2B5EF4-FFF2-40B4-BE49-F238E27FC236}">
                <a16:creationId xmlns:a16="http://schemas.microsoft.com/office/drawing/2014/main" id="{F258844B-9E4B-5291-9BAB-1CCC2214B443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 l="3086" t="1559"/>
          <a:stretch>
            <a:fillRect/>
          </a:stretch>
        </p:blipFill>
        <p:spPr>
          <a:xfrm>
            <a:off x="3500430" y="285728"/>
            <a:ext cx="5643570" cy="5929354"/>
          </a:xfrm>
          <a:effectLst>
            <a:softEdge rad="112500"/>
          </a:effectLst>
        </p:spPr>
      </p:pic>
      <p:sp>
        <p:nvSpPr>
          <p:cNvPr id="78851" name="文本占位符 3">
            <a:extLst>
              <a:ext uri="{FF2B5EF4-FFF2-40B4-BE49-F238E27FC236}">
                <a16:creationId xmlns:a16="http://schemas.microsoft.com/office/drawing/2014/main" id="{4AACB8D0-88F1-31C3-97FD-4CBBFC461CD3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0" y="0"/>
            <a:ext cx="4038600" cy="4800600"/>
          </a:xfrm>
        </p:spPr>
        <p:txBody>
          <a:bodyPr/>
          <a:lstStyle/>
          <a:p>
            <a:pPr marL="0" indent="0" algn="ctr" eaLnBrk="1" hangingPunct="1">
              <a:buFont typeface="Wingdings" panose="05000000000000000000" pitchFamily="2" charset="2"/>
              <a:buNone/>
              <a:defRPr/>
            </a:pPr>
            <a:r>
              <a:rPr lang="en-US" altLang="zh-CN" sz="4800" b="1">
                <a:latin typeface="Bradley Hand ITC" pitchFamily="66" charset="0"/>
              </a:rPr>
              <a:t>Now,</a:t>
            </a:r>
          </a:p>
          <a:p>
            <a:pPr marL="0" indent="0" algn="ctr" eaLnBrk="1" hangingPunct="1">
              <a:buFont typeface="Wingdings" panose="05000000000000000000" pitchFamily="2" charset="2"/>
              <a:buNone/>
              <a:defRPr/>
            </a:pPr>
            <a:r>
              <a:rPr lang="en-US" altLang="zh-CN" sz="4800" b="1">
                <a:latin typeface="Bradley Hand ITC" pitchFamily="66" charset="0"/>
              </a:rPr>
              <a:t>greet </a:t>
            </a:r>
          </a:p>
          <a:p>
            <a:pPr marL="0" indent="0" algn="ctr" eaLnBrk="1" hangingPunct="1">
              <a:buFont typeface="Wingdings" panose="05000000000000000000" pitchFamily="2" charset="2"/>
              <a:buNone/>
              <a:defRPr/>
            </a:pPr>
            <a:r>
              <a:rPr lang="en-US" altLang="zh-CN" sz="4800" b="1">
                <a:latin typeface="Bradley Hand ITC" pitchFamily="66" charset="0"/>
              </a:rPr>
              <a:t>your </a:t>
            </a:r>
          </a:p>
          <a:p>
            <a:pPr marL="0" indent="0" algn="ctr" eaLnBrk="1" hangingPunct="1">
              <a:buFont typeface="Wingdings" panose="05000000000000000000" pitchFamily="2" charset="2"/>
              <a:buNone/>
              <a:defRPr/>
            </a:pPr>
            <a:r>
              <a:rPr lang="en-US" altLang="zh-CN" sz="4800" b="1">
                <a:latin typeface="Bradley Hand ITC" pitchFamily="66" charset="0"/>
              </a:rPr>
              <a:t>classmates.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zh-CN" sz="2600" b="1">
                <a:solidFill>
                  <a:srgbClr val="0066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zh-CN" sz="2600" b="1">
                <a:solidFill>
                  <a:srgbClr val="0066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Nǐ </a:t>
            </a:r>
            <a:r>
              <a:rPr lang="zh-CN" altLang="en-US" sz="2600" b="1">
                <a:solidFill>
                  <a:srgbClr val="0066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</a:t>
            </a:r>
            <a:r>
              <a:rPr lang="en-US" altLang="zh-CN" sz="2600" b="1">
                <a:solidFill>
                  <a:srgbClr val="0066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hǎo.</a:t>
            </a:r>
          </a:p>
          <a:p>
            <a:pPr marL="0" indent="0">
              <a:defRPr/>
            </a:pPr>
            <a:r>
              <a:rPr lang="zh-CN" altLang="en-US" sz="8000" b="1">
                <a:solidFill>
                  <a:schemeClr val="accent1"/>
                </a:solidFill>
                <a:ea typeface="KaiTi" pitchFamily="49" charset="-122"/>
              </a:rPr>
              <a:t>你</a:t>
            </a:r>
            <a:r>
              <a:rPr lang="zh-CN" altLang="en-US" sz="8000" b="1">
                <a:solidFill>
                  <a:srgbClr val="CC0000"/>
                </a:solidFill>
                <a:ea typeface="KaiTi" pitchFamily="49" charset="-122"/>
              </a:rPr>
              <a:t>好。</a:t>
            </a:r>
            <a:endParaRPr lang="en-US" altLang="zh-CN" sz="8000" b="1">
              <a:solidFill>
                <a:srgbClr val="CC0000"/>
              </a:solidFill>
              <a:ea typeface="KaiTi" pitchFamily="49" charset="-122"/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GB" altLang="zh-CN" sz="2600">
                <a:solidFill>
                  <a:srgbClr val="141BA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Hello.</a:t>
            </a:r>
            <a:endParaRPr lang="en-US" sz="2600">
              <a:solidFill>
                <a:srgbClr val="141BA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altLang="zh-CN" sz="350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zh-CN" altLang="en-US" sz="390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altLang="zh-CN" sz="3900"/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altLang="zh-CN" sz="4800" b="1">
              <a:latin typeface="Bradley Hand ITC" pitchFamily="66" charset="0"/>
            </a:endParaRPr>
          </a:p>
        </p:txBody>
      </p:sp>
    </p:spTree>
  </p:cSld>
  <p:clrMapOvr>
    <a:masterClrMapping/>
  </p:clrMapOvr>
  <p:transition>
    <p:wipe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953A82B1-481D-B2CF-4C25-B96F3EFCB314}"/>
              </a:ext>
            </a:extLst>
          </p:cNvPr>
          <p:cNvSpPr/>
          <p:nvPr/>
        </p:nvSpPr>
        <p:spPr>
          <a:xfrm>
            <a:off x="214282" y="1071546"/>
            <a:ext cx="1317990" cy="144655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zh-CN" altLang="en-US" sz="8800" b="1" cap="all" dirty="0">
                <a:ln/>
                <a:solidFill>
                  <a:schemeClr val="accent1"/>
                </a:solidFill>
                <a:latin typeface="KaiTi" pitchFamily="49" charset="-122"/>
                <a:ea typeface="KaiTi" pitchFamily="49" charset="-122"/>
              </a:rPr>
              <a:t>你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C6ABD9A3-56F3-EFC1-2147-4EFCB2F64008}"/>
              </a:ext>
            </a:extLst>
          </p:cNvPr>
          <p:cNvSpPr/>
          <p:nvPr/>
        </p:nvSpPr>
        <p:spPr>
          <a:xfrm>
            <a:off x="214282" y="2214554"/>
            <a:ext cx="1317990" cy="144655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zh-CN" altLang="en-US" sz="8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KaiTi" pitchFamily="49" charset="-122"/>
                <a:ea typeface="KaiTi" pitchFamily="49" charset="-122"/>
              </a:rPr>
              <a:t>心</a:t>
            </a:r>
          </a:p>
        </p:txBody>
      </p:sp>
      <p:sp>
        <p:nvSpPr>
          <p:cNvPr id="13" name="右箭头 12">
            <a:extLst>
              <a:ext uri="{FF2B5EF4-FFF2-40B4-BE49-F238E27FC236}">
                <a16:creationId xmlns:a16="http://schemas.microsoft.com/office/drawing/2014/main" id="{D3D391F8-7988-654D-1A95-BE45E75D1153}"/>
              </a:ext>
            </a:extLst>
          </p:cNvPr>
          <p:cNvSpPr/>
          <p:nvPr/>
        </p:nvSpPr>
        <p:spPr>
          <a:xfrm>
            <a:off x="1676400" y="1905000"/>
            <a:ext cx="1071563" cy="4286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549B0B7C-887E-6E29-2FDB-90DE42DEA0D6}"/>
              </a:ext>
            </a:extLst>
          </p:cNvPr>
          <p:cNvSpPr/>
          <p:nvPr/>
        </p:nvSpPr>
        <p:spPr>
          <a:xfrm>
            <a:off x="2952738" y="642919"/>
            <a:ext cx="1967206" cy="2831544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altLang="zh-CN" sz="3600" b="1" spc="50" dirty="0" err="1">
                <a:ln w="11430"/>
                <a:solidFill>
                  <a:srgbClr val="00B0F0"/>
                </a:solidFill>
                <a:latin typeface="Arial" charset="0"/>
              </a:rPr>
              <a:t>nín</a:t>
            </a:r>
            <a:endParaRPr lang="en-US" altLang="zh-CN" sz="3600" b="1" spc="50" dirty="0">
              <a:ln w="11430"/>
              <a:solidFill>
                <a:srgbClr val="00B0F0"/>
              </a:solidFill>
              <a:latin typeface="Arial" charset="0"/>
            </a:endParaRPr>
          </a:p>
          <a:p>
            <a:pPr algn="ctr" eaLnBrk="1" hangingPunct="1">
              <a:defRPr/>
            </a:pPr>
            <a:r>
              <a:rPr lang="zh-CN" altLang="en-US" sz="13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KaiTi" pitchFamily="49" charset="-122"/>
                <a:ea typeface="KaiTi" pitchFamily="49" charset="-122"/>
              </a:rPr>
              <a:t>您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A9323E86-9BEE-08A6-D9BB-3C9530D12E11}"/>
              </a:ext>
            </a:extLst>
          </p:cNvPr>
          <p:cNvSpPr/>
          <p:nvPr/>
        </p:nvSpPr>
        <p:spPr>
          <a:xfrm>
            <a:off x="788987" y="3910784"/>
            <a:ext cx="3567138" cy="225575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zh-CN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Arial" charset="0"/>
              </a:rPr>
              <a:t>    </a:t>
            </a:r>
            <a:r>
              <a:rPr lang="en-US" altLang="zh-CN" sz="36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F0"/>
                </a:solidFill>
                <a:latin typeface="Arial" charset="0"/>
              </a:rPr>
              <a:t>Nín</a:t>
            </a:r>
            <a:r>
              <a:rPr lang="en-US" altLang="zh-CN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F0"/>
                </a:solidFill>
                <a:latin typeface="Arial" charset="0"/>
              </a:rPr>
              <a:t>   </a:t>
            </a:r>
            <a:r>
              <a:rPr lang="en-US" altLang="zh-CN" sz="36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F0"/>
                </a:solidFill>
                <a:latin typeface="Arial" charset="0"/>
              </a:rPr>
              <a:t>hǎo</a:t>
            </a:r>
            <a:r>
              <a:rPr lang="zh-CN" altLang="en-US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F0"/>
                </a:solidFill>
                <a:latin typeface="Arial" charset="0"/>
              </a:rPr>
              <a:t>！</a:t>
            </a:r>
            <a:endParaRPr lang="en-US" altLang="zh-CN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B0F0"/>
              </a:solidFill>
              <a:latin typeface="Arial" charset="0"/>
            </a:endParaRPr>
          </a:p>
          <a:p>
            <a:pPr eaLnBrk="1" hangingPunct="1">
              <a:defRPr/>
            </a:pPr>
            <a:r>
              <a:rPr lang="en-US" altLang="zh-CN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charset="0"/>
              </a:rPr>
              <a:t>  </a:t>
            </a:r>
            <a:r>
              <a:rPr lang="zh-CN" altLang="en-US" sz="8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KaiTi" pitchFamily="49" charset="-122"/>
                <a:ea typeface="KaiTi" pitchFamily="49" charset="-122"/>
              </a:rPr>
              <a:t>您好</a:t>
            </a:r>
            <a:r>
              <a:rPr lang="zh-CN" altLang="en-US" sz="7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KaiTi" pitchFamily="49" charset="-122"/>
                <a:ea typeface="KaiTi" pitchFamily="49" charset="-122"/>
              </a:rPr>
              <a:t>！</a:t>
            </a:r>
            <a:endParaRPr lang="zh-CN" alt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KaiTi" pitchFamily="49" charset="-122"/>
              <a:ea typeface="KaiTi" pitchFamily="49" charset="-122"/>
            </a:endParaRPr>
          </a:p>
        </p:txBody>
      </p:sp>
      <p:pic>
        <p:nvPicPr>
          <p:cNvPr id="16" name="图片 15" descr="100_3792.JPG">
            <a:extLst>
              <a:ext uri="{FF2B5EF4-FFF2-40B4-BE49-F238E27FC236}">
                <a16:creationId xmlns:a16="http://schemas.microsoft.com/office/drawing/2014/main" id="{24FF7F01-10C6-5D44-E6B8-0FC45E70EF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88" y="214313"/>
            <a:ext cx="4214812" cy="628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F17E48A8-530B-0E07-3EF6-8D9791BB59E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371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CN" sz="4000" b="1">
                <a:solidFill>
                  <a:srgbClr val="C00000"/>
                </a:solidFill>
              </a:rPr>
              <a:t>What do we learn today</a:t>
            </a:r>
            <a:br>
              <a:rPr lang="zh-CN" altLang="en-US" sz="4000"/>
            </a:br>
            <a:endParaRPr lang="zh-CN" altLang="en-US" sz="4000">
              <a:solidFill>
                <a:srgbClr val="002060"/>
              </a:solidFill>
            </a:endParaRPr>
          </a:p>
        </p:txBody>
      </p:sp>
      <p:sp>
        <p:nvSpPr>
          <p:cNvPr id="40964" name="WordArt 4">
            <a:extLst>
              <a:ext uri="{FF2B5EF4-FFF2-40B4-BE49-F238E27FC236}">
                <a16:creationId xmlns:a16="http://schemas.microsoft.com/office/drawing/2014/main" id="{197E23C3-FECC-170F-3F3B-9799C426E58D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7696200" y="1447800"/>
            <a:ext cx="304800" cy="457201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99" lon="1080000" rev="0"/>
              </a:camera>
              <a:lightRig rig="legacyFlat1" dir="r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 eaLnBrk="1" hangingPunct="1">
              <a:defRPr/>
            </a:pPr>
            <a:r>
              <a:rPr lang="en-US" altLang="zh-CN" sz="3600" dirty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宋体"/>
                <a:ea typeface="宋体"/>
              </a:rPr>
              <a:t>?</a:t>
            </a:r>
            <a:endParaRPr lang="zh-CN" altLang="en-US" sz="360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宋体"/>
              <a:ea typeface="宋体"/>
            </a:endParaRPr>
          </a:p>
        </p:txBody>
      </p:sp>
      <p:sp>
        <p:nvSpPr>
          <p:cNvPr id="4" name="标题 1">
            <a:extLst>
              <a:ext uri="{FF2B5EF4-FFF2-40B4-BE49-F238E27FC236}">
                <a16:creationId xmlns:a16="http://schemas.microsoft.com/office/drawing/2014/main" id="{ED0704B0-71C8-4E38-0493-061CCE32F828}"/>
              </a:ext>
            </a:extLst>
          </p:cNvPr>
          <p:cNvSpPr txBox="1">
            <a:spLocks/>
          </p:cNvSpPr>
          <p:nvPr/>
        </p:nvSpPr>
        <p:spPr>
          <a:xfrm>
            <a:off x="304800" y="381000"/>
            <a:ext cx="8540750" cy="1143000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defRPr/>
            </a:pPr>
            <a:r>
              <a:rPr lang="en-GB" altLang="zh-CN" sz="4400" dirty="0">
                <a:latin typeface="Berlin Sans FB Demi" pitchFamily="34" charset="0"/>
                <a:ea typeface="+mj-ea"/>
                <a:cs typeface="+mj-cs"/>
              </a:rPr>
              <a:t>Summary</a:t>
            </a:r>
            <a:endParaRPr lang="zh-CN" altLang="en-US" sz="44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0726" name="Picture 2" descr="http://www.foxqq.com/biaoqing/ZaiJian/0311.gif">
            <a:extLst>
              <a:ext uri="{FF2B5EF4-FFF2-40B4-BE49-F238E27FC236}">
                <a16:creationId xmlns:a16="http://schemas.microsoft.com/office/drawing/2014/main" id="{D29E3B0F-A52F-EE79-EE46-052F9B7E117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0902" y="3099758"/>
            <a:ext cx="1300163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7">
            <a:extLst>
              <a:ext uri="{FF2B5EF4-FFF2-40B4-BE49-F238E27FC236}">
                <a16:creationId xmlns:a16="http://schemas.microsoft.com/office/drawing/2014/main" id="{AA2DA520-CFDF-AB78-C177-ED6DCFD46B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0189" y="2300377"/>
            <a:ext cx="6858000" cy="343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altLang="zh-CN" sz="4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 </a:t>
            </a:r>
            <a:r>
              <a:rPr lang="en-US" altLang="zh-CN" sz="4400" b="1" dirty="0" err="1">
                <a:solidFill>
                  <a:srgbClr val="0066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Nǐ</a:t>
            </a:r>
            <a:r>
              <a:rPr lang="en-US" altLang="zh-CN" sz="4400" b="1" dirty="0">
                <a:solidFill>
                  <a:srgbClr val="0066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 </a:t>
            </a:r>
            <a:r>
              <a:rPr lang="zh-CN" altLang="en-US" sz="4400" b="1" dirty="0">
                <a:solidFill>
                  <a:srgbClr val="0066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   </a:t>
            </a:r>
            <a:r>
              <a:rPr lang="en-US" altLang="zh-CN" sz="4400" b="1" dirty="0" err="1">
                <a:solidFill>
                  <a:srgbClr val="0066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hǎo</a:t>
            </a:r>
            <a:r>
              <a:rPr lang="en-US" altLang="zh-CN" sz="4400" b="1" dirty="0">
                <a:solidFill>
                  <a:srgbClr val="0066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.</a:t>
            </a:r>
          </a:p>
          <a:p>
            <a:pPr eaLnBrk="1" hangingPunct="1">
              <a:defRPr/>
            </a:pPr>
            <a:r>
              <a:rPr lang="zh-CN" altLang="en-US" sz="12900" b="1" dirty="0">
                <a:solidFill>
                  <a:srgbClr val="CC0000"/>
                </a:solidFill>
                <a:latin typeface="KaiTi" pitchFamily="49" charset="-122"/>
                <a:ea typeface="KaiTi" pitchFamily="49" charset="-122"/>
              </a:rPr>
              <a:t>你好。</a:t>
            </a:r>
            <a:endParaRPr lang="en-US" altLang="zh-CN" sz="12900" b="1" dirty="0">
              <a:solidFill>
                <a:srgbClr val="CC0000"/>
              </a:solidFill>
              <a:latin typeface="KaiTi" pitchFamily="49" charset="-122"/>
              <a:ea typeface="KaiTi" pitchFamily="49" charset="-122"/>
            </a:endParaRPr>
          </a:p>
          <a:p>
            <a:pPr eaLnBrk="1" hangingPunct="1">
              <a:defRPr/>
            </a:pPr>
            <a:r>
              <a:rPr lang="en-GB" altLang="zh-CN" sz="4000" b="1" dirty="0">
                <a:solidFill>
                  <a:srgbClr val="141B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      </a:t>
            </a:r>
            <a:r>
              <a:rPr lang="en-GB" altLang="zh-CN" sz="4400" b="1" dirty="0">
                <a:solidFill>
                  <a:srgbClr val="141B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Hello.</a:t>
            </a:r>
            <a:endParaRPr lang="en-US" sz="4400" b="1" dirty="0">
              <a:solidFill>
                <a:srgbClr val="141BA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图片2">
            <a:extLst>
              <a:ext uri="{FF2B5EF4-FFF2-40B4-BE49-F238E27FC236}">
                <a16:creationId xmlns:a16="http://schemas.microsoft.com/office/drawing/2014/main" id="{6FBCD28E-9AC7-8344-0D88-046016E53A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4">
            <a:extLst>
              <a:ext uri="{FF2B5EF4-FFF2-40B4-BE49-F238E27FC236}">
                <a16:creationId xmlns:a16="http://schemas.microsoft.com/office/drawing/2014/main" id="{9CFBA576-3010-A624-618E-0FE0F7364F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838200"/>
            <a:ext cx="3429000" cy="990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/>
          </a:p>
        </p:txBody>
      </p:sp>
      <p:sp>
        <p:nvSpPr>
          <p:cNvPr id="5125" name="Text Box 7">
            <a:extLst>
              <a:ext uri="{FF2B5EF4-FFF2-40B4-BE49-F238E27FC236}">
                <a16:creationId xmlns:a16="http://schemas.microsoft.com/office/drawing/2014/main" id="{F4CC7152-527A-0601-23C0-E6577592D5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752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None/>
            </a:pPr>
            <a:r>
              <a:rPr lang="en-US" altLang="zh-CN" sz="2800" dirty="0">
                <a:latin typeface="Arial"/>
                <a:ea typeface="宋体"/>
                <a:cs typeface="Arial"/>
              </a:rPr>
              <a:t>Lesson 2, </a:t>
            </a:r>
            <a:endParaRPr lang="en-US" altLang="zh-CN" sz="2800" dirty="0"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984</TotalTime>
  <Words>445</Words>
  <Application>Microsoft Office PowerPoint</Application>
  <PresentationFormat>On-screen Show (4:3)</PresentationFormat>
  <Paragraphs>148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默认设计模板</vt:lpstr>
      <vt:lpstr>Network</vt:lpstr>
      <vt:lpstr>Learning objective:</vt:lpstr>
      <vt:lpstr>Guess: What are they saying?</vt:lpstr>
      <vt:lpstr>PowerPoint Presentation</vt:lpstr>
      <vt:lpstr>PowerPoint Presentation</vt:lpstr>
      <vt:lpstr>PowerPoint Presentation</vt:lpstr>
      <vt:lpstr>What do we learn today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 Dooley</dc:creator>
  <cp:lastModifiedBy>Helen Huang</cp:lastModifiedBy>
  <cp:revision>79</cp:revision>
  <cp:lastPrinted>1601-01-01T00:00:00Z</cp:lastPrinted>
  <dcterms:created xsi:type="dcterms:W3CDTF">1601-01-01T00:00:00Z</dcterms:created>
  <dcterms:modified xsi:type="dcterms:W3CDTF">2022-09-27T13:07:29Z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