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89" r:id="rId2"/>
    <p:sldId id="257" r:id="rId3"/>
    <p:sldId id="305" r:id="rId4"/>
    <p:sldId id="306" r:id="rId5"/>
    <p:sldId id="307" r:id="rId6"/>
    <p:sldId id="25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82" r:id="rId19"/>
    <p:sldId id="283" r:id="rId20"/>
    <p:sldId id="284" r:id="rId21"/>
    <p:sldId id="272" r:id="rId22"/>
    <p:sldId id="303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9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9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9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9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9F7"/>
    <a:srgbClr val="832D46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49439-1B2A-8B27-999F-B9EA5BEB1AC6}" v="9" dt="2024-01-11T11:33:56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S::c.tatton@lsf.org::b9bbc01a-4a73-4acb-9616-b5cc44baf377" providerId="AD" clId="Web-{2B249439-1B2A-8B27-999F-B9EA5BEB1AC6}"/>
    <pc:docChg chg="modSld">
      <pc:chgData name="C. Tatton" userId="S::c.tatton@lsf.org::b9bbc01a-4a73-4acb-9616-b5cc44baf377" providerId="AD" clId="Web-{2B249439-1B2A-8B27-999F-B9EA5BEB1AC6}" dt="2024-01-11T11:33:52.938" v="3" actId="20577"/>
      <pc:docMkLst>
        <pc:docMk/>
      </pc:docMkLst>
      <pc:sldChg chg="modSp">
        <pc:chgData name="C. Tatton" userId="S::c.tatton@lsf.org::b9bbc01a-4a73-4acb-9616-b5cc44baf377" providerId="AD" clId="Web-{2B249439-1B2A-8B27-999F-B9EA5BEB1AC6}" dt="2024-01-11T11:33:52.938" v="3" actId="20577"/>
        <pc:sldMkLst>
          <pc:docMk/>
          <pc:sldMk cId="0" sldId="257"/>
        </pc:sldMkLst>
        <pc:spChg chg="mod">
          <ac:chgData name="C. Tatton" userId="S::c.tatton@lsf.org::b9bbc01a-4a73-4acb-9616-b5cc44baf377" providerId="AD" clId="Web-{2B249439-1B2A-8B27-999F-B9EA5BEB1AC6}" dt="2024-01-11T11:33:52.938" v="3" actId="20577"/>
          <ac:spMkLst>
            <pc:docMk/>
            <pc:sldMk cId="0" sldId="257"/>
            <ac:spMk id="5123" creationId="{555C98BC-C364-FB09-DC55-149741CBEAA5}"/>
          </ac:spMkLst>
        </pc:spChg>
      </pc:sldChg>
      <pc:sldChg chg="modSp">
        <pc:chgData name="C. Tatton" userId="S::c.tatton@lsf.org::b9bbc01a-4a73-4acb-9616-b5cc44baf377" providerId="AD" clId="Web-{2B249439-1B2A-8B27-999F-B9EA5BEB1AC6}" dt="2024-01-11T11:33:39.187" v="1" actId="20577"/>
        <pc:sldMkLst>
          <pc:docMk/>
          <pc:sldMk cId="0" sldId="289"/>
        </pc:sldMkLst>
        <pc:spChg chg="mod">
          <ac:chgData name="C. Tatton" userId="S::c.tatton@lsf.org::b9bbc01a-4a73-4acb-9616-b5cc44baf377" providerId="AD" clId="Web-{2B249439-1B2A-8B27-999F-B9EA5BEB1AC6}" dt="2024-01-11T11:33:39.187" v="1" actId="20577"/>
          <ac:spMkLst>
            <pc:docMk/>
            <pc:sldMk cId="0" sldId="289"/>
            <ac:spMk id="4099" creationId="{BE810695-A975-1816-7825-7D1573BA6DE7}"/>
          </ac:spMkLst>
        </pc:spChg>
      </pc:sldChg>
    </pc:docChg>
  </pc:docChgLst>
  <pc:docChgLst>
    <pc:chgData name="C. Tatton" userId="b9bbc01a-4a73-4acb-9616-b5cc44baf377" providerId="ADAL" clId="{CF0F30B1-C142-4D3B-B72A-4FD98CFE4D89}"/>
    <pc:docChg chg="delSld">
      <pc:chgData name="C. Tatton" userId="b9bbc01a-4a73-4acb-9616-b5cc44baf377" providerId="ADAL" clId="{CF0F30B1-C142-4D3B-B72A-4FD98CFE4D89}" dt="2024-01-11T11:35:07.925" v="0" actId="2696"/>
      <pc:docMkLst>
        <pc:docMk/>
      </pc:docMkLst>
      <pc:sldChg chg="del">
        <pc:chgData name="C. Tatton" userId="b9bbc01a-4a73-4acb-9616-b5cc44baf377" providerId="ADAL" clId="{CF0F30B1-C142-4D3B-B72A-4FD98CFE4D89}" dt="2024-01-11T11:35:07.925" v="0" actId="2696"/>
        <pc:sldMkLst>
          <pc:docMk/>
          <pc:sldMk cId="0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309E11-9032-B9BE-2933-B7BE51B896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61263-305E-A688-E72B-CFB512D4BF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CD2A9CF-C099-47E0-92B4-BBE9ED268DF0}" type="datetimeFigureOut">
              <a:rPr lang="en-GB"/>
              <a:pPr>
                <a:defRPr/>
              </a:pPr>
              <a:t>11/01/2024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482199-6AC3-A58A-4A07-B9A894C0CD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6D54D0-4420-2FBA-9DD7-E43946039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AFCB6-FE72-F8D0-776E-0702DE5FA8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45530-3ACA-382F-A05B-DE07F63A7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3FFB9B-805F-4F25-BE60-BC26F4EFB25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DB829ED2-6ED1-4EC6-2447-2F006C617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534C4090-BB4A-614D-B74B-BEB0622CE2E3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2FC4F9FE-0FFA-E841-DED4-763708BF4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2BE19C8A-FE12-B1EC-90EA-CCA0ABDE6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C793C042-1C1F-25BE-214A-A1FF89D71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61BB2F58-ECF1-7D2F-44AF-4D9433D40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CFB00689-19BD-0E27-693F-498E1E926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5213F247-1333-5730-716C-013813A27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67E53CD6-13C5-09EB-BCE5-113995136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C7C5AC39-06F8-24DA-7E4B-D4658A399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FD4178A9-6275-04EE-0ADD-6CDEEEA0B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74A27D6C-3B1B-E811-CC13-28D1EE7C0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887B4560-8FF9-249C-B0B7-3D9C5E531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5F903973-1F9C-619B-BE05-2AA42BE86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93A01BCF-3C5E-5D55-7BF4-B1B88F935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F9220E59-E3B0-E72C-8988-D3C1BCB8E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2A4C5E26-A907-F511-9EEC-D943D7B06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9142A25D-FEEA-6908-5BBE-B1F3442C4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D8528848-B791-D5E9-033D-0A3F00019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C536E81B-759B-BCEF-2E70-EE400D37E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7C0889B0-5350-62E7-4E84-667D61EC4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96BA0A11-6A9B-3CDA-C666-1F9118B0F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9C37CD9E-9F78-6A4B-8464-AC3DBFC9B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C2C72037-7D5A-2988-FD5F-B037CA7FB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6B3C5D62-8BFE-2E45-550A-C339996D8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36E223E2-DFA6-16C2-5C50-EAB9F054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E215ADF4-C079-8929-317E-F0AEF205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7CB10F05-B6B8-6427-D6D6-17788E294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26F442AB-C2B2-6DFF-A0C4-45A47A005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B8E3C70D-4643-BB2B-7702-B7F5AE22E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CE575B36-8E0A-39A5-75F5-76AB84818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133AB849-1692-28A6-746B-1BF29FD28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439DDD33-3E0E-31A0-2D5C-4A4A6057B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93F6DD1D-16BF-98E0-694C-55E639A7A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3F100F88-4AF9-A518-E8DF-181B0B7DA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0777B03-5103-52A3-C25D-491A84387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0A0EA70B-5131-5DC0-C774-0F35BD39C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50C6F-3EC4-4483-A505-8156E82A818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868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DE745D-FDAC-F5DA-82C3-48E2513FE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BAD2F7-5680-E58B-EDBD-E1EAAAC3C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D42DF9B-FF95-4EEE-3C4E-E56D59DC0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2441E-13FD-4AD6-A959-26584FEAF4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499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ECCE85-1BC1-B2BA-DB3C-3CFDB8458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E4C14-C853-7F0F-BE16-8B8F5BD35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46A973E-D594-A0A2-A911-E71268D9E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460BF-B38C-47B2-87F2-EFBCCD1420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503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43116D-DDFA-ECE8-C66E-8DA5D4DB9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27A0E2-9C0F-4E52-19AF-1C9C94DED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3C6BE8D-3989-BCC9-EB97-4E3BD1C4E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F2625-1B67-4E24-82C2-23B89D1859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690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D3331B-EEEF-878F-7D6B-0D6280CBA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316359-81EF-B0C6-F85F-612E500FE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FF855C2-D8E7-8090-D7AB-E4D13520A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6B55B-4DAC-4ECC-9C9D-E2A0E2C88E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86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FB1844-1B6B-187E-69A0-37A352AA1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6EDFCD-BC04-C60F-C7E5-84B464193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F9B0655-8F17-9C4D-3003-C7C030383C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D89ED-DB5C-41C5-B3C6-33D602974B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37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883309A-8A33-2002-8A5C-429E0C395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E7B7AC6-E054-F8AE-86EC-35A33C7E1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846C613-907D-ED7C-2359-757C27797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17A63-BE9F-465D-BF11-04B70E73288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418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A7E5DC-0E9E-34F4-FB65-BB1430E68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628F9F-AF56-F8C2-A330-C5FC84D39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0A0542-3BE0-5A47-C5EB-280F1E0CD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0BE83-2064-4C59-B842-A411CCD6F9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397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EF68253-EE53-16ED-D325-B502DDE6F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7020331-A7ED-E384-CB44-84004B219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DBE999A-0FDD-1E20-CF37-0785D488A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8647E-04F4-4B3E-956A-A0E6085113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81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233E24-2C6D-15B8-1C1A-1EC86AE59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83EBD4-7035-DD41-7174-AC50EC591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D7AC2A-736D-6CC8-68EF-06CCA101A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25F5A-BED6-4DC0-86EE-49B8A64BC0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643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748B25-B558-46F3-C238-FE46A3E42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4E701F-C4BE-D383-312B-A4D673B3F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31F48E8-24BB-3767-73E4-306CE6226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770EF-8A96-4B0C-846B-866C4B92B80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877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7924428D-C4E4-D0AA-E42E-5EB2EB88F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6CF246-19DE-473B-3418-9487906B0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CF5BA3-5F48-BFD9-2F0E-1D074BB39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28C7F24E-D61B-CA89-91C1-984898125C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703AF24A-A175-FA87-82A1-058C8213DF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F3E8A86A-34BA-2902-7694-2639B0CB49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a typeface="宋体" panose="02010600030101010101" pitchFamily="2" charset="-122"/>
              </a:defRPr>
            </a:lvl1pPr>
          </a:lstStyle>
          <a:p>
            <a:fld id="{32C43D40-0418-4111-A083-38FF6B75F5AF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30AAA578-9793-D9F6-03DF-8734AB028CA1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A6AFE17A-1A94-CC51-D847-655A31F75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7103D095-E921-77AA-C13A-64EFE36E7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4351409E-927D-D440-5AEE-ACE02A33E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45CFB8B4-A79A-B531-6FEE-3A8661A72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F0DDE80A-15A4-9F38-2620-1B5DB57E0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CC57627D-1009-342D-FB93-0156291D0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6DEA52A9-CD71-C6EF-941E-3EC4DF41F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2148E3DA-94A1-B5BF-9C37-8C6F0FFFB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2393D90A-05CE-4423-BA88-7A92073A6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4EAF7A63-446D-C692-5605-155D2F134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7BDBBF62-5A33-7CC8-E3EC-9188576B0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4C3DEAB2-8493-9CDF-CAE2-2C25B9984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E7A0757E-4040-A35E-AF9C-9C7196980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E6B27EBB-B5DD-0EA8-7588-6651D96A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56F219BC-CBE8-53D4-5765-F6FA8F70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FCD673A1-067E-BF9D-224B-638AF4EE4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5EA225BE-5423-F1CE-E84A-4417C86BE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D5BD2C02-EB9E-2CD2-BA63-6701A702D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E1A95664-0C8B-12C7-251B-1159ABD06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8BA19242-29E0-55EA-1042-F3245FA4D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D2A756DB-0292-B225-F7ED-BC9D49815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261B69CA-7C4D-9D2E-FFDE-2BA759A14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213D113F-E80B-C1AB-F1C9-B9948613D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640ACA69-74E4-EDE2-8BB8-5822ED514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3A3CD18C-91CC-50D8-0F02-220F7EAA1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95FD2431-D193-33FC-9513-EA4A9A2E9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95192C7B-8712-F9E8-89CE-D6FDB1ECB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E250F046-5AEB-4086-7CD4-8F1E2F3A2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71066480-4092-41C7-C9C1-FC6885B26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097BE990-679D-9418-6870-9269A7176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BA7498AA-5EA8-DAA1-C75E-44C6D73A1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宋体" pitchFamily="2" charset="-122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宋体" pitchFamily="2" charset="-122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imgres?imgurl=http://www.clker.com/cliparts/9/1/4/0/11954322131712176739question_mark_naught101_02.svg.med.png&amp;imgrefurl=http://www.clker.com/clipart-10842.html&amp;usg=__kDeOzUpbpGY3IUCZRxZ6az3pKDw=&amp;h=300&amp;w=300&amp;sz=33&amp;hl=en&amp;start=6&amp;zoom=1&amp;um=1&amp;itbs=1&amp;tbnid=XzlCl0B9hDTY5M:&amp;tbnh=116&amp;tbnw=116&amp;prev=/images?q=question+mark&amp;um=1&amp;hl=en&amp;safe=vss&amp;sout=1&amp;tbs=isch:1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24.jpeg"/><Relationship Id="rId5" Type="http://schemas.openxmlformats.org/officeDocument/2006/relationships/image" Target="../media/image26.jpeg"/><Relationship Id="rId10" Type="http://schemas.openxmlformats.org/officeDocument/2006/relationships/image" Target="../media/image31.gif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hyperlink" Target="http://en.wikibooks.org/wiki/Image:%E5%85%AD-order.gif" TargetMode="External"/><Relationship Id="rId18" Type="http://schemas.openxmlformats.org/officeDocument/2006/relationships/image" Target="../media/image51.gif"/><Relationship Id="rId26" Type="http://schemas.openxmlformats.org/officeDocument/2006/relationships/hyperlink" Target="http://en.wikibooks.org/wiki/Image:%E4%B8%89-order.gif" TargetMode="External"/><Relationship Id="rId3" Type="http://schemas.openxmlformats.org/officeDocument/2006/relationships/image" Target="../media/image41.gif"/><Relationship Id="rId21" Type="http://schemas.openxmlformats.org/officeDocument/2006/relationships/image" Target="../media/image54.png"/><Relationship Id="rId7" Type="http://schemas.openxmlformats.org/officeDocument/2006/relationships/image" Target="../media/image45.png"/><Relationship Id="rId12" Type="http://schemas.openxmlformats.org/officeDocument/2006/relationships/image" Target="../media/image48.gif"/><Relationship Id="rId17" Type="http://schemas.openxmlformats.org/officeDocument/2006/relationships/hyperlink" Target="http://en.wikibooks.org/wiki/Image:%E5%85%AB-order.gif" TargetMode="External"/><Relationship Id="rId25" Type="http://schemas.openxmlformats.org/officeDocument/2006/relationships/image" Target="../media/image57.gif"/><Relationship Id="rId2" Type="http://schemas.openxmlformats.org/officeDocument/2006/relationships/hyperlink" Target="http://en.wikibooks.org/wiki/Image:%E4%BA%94-order.gif" TargetMode="External"/><Relationship Id="rId16" Type="http://schemas.openxmlformats.org/officeDocument/2006/relationships/image" Target="../media/image50.gif"/><Relationship Id="rId20" Type="http://schemas.openxmlformats.org/officeDocument/2006/relationships/image" Target="../media/image53.png"/><Relationship Id="rId29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hyperlink" Target="http://en.wikibooks.org/wiki/Image:%E4%B9%9D-order.gif" TargetMode="External"/><Relationship Id="rId24" Type="http://schemas.openxmlformats.org/officeDocument/2006/relationships/hyperlink" Target="http://en.wikibooks.org/wiki/Image:%E5%9B%9B-order.gif" TargetMode="External"/><Relationship Id="rId5" Type="http://schemas.openxmlformats.org/officeDocument/2006/relationships/image" Target="../media/image43.png"/><Relationship Id="rId15" Type="http://schemas.openxmlformats.org/officeDocument/2006/relationships/hyperlink" Target="http://en.wikibooks.org/wiki/Image:%E4%B8%83-order.gif" TargetMode="External"/><Relationship Id="rId23" Type="http://schemas.openxmlformats.org/officeDocument/2006/relationships/image" Target="../media/image56.png"/><Relationship Id="rId28" Type="http://schemas.openxmlformats.org/officeDocument/2006/relationships/hyperlink" Target="http://en.wikibooks.org/wiki/Image:%E4%B8%80-order.gif" TargetMode="External"/><Relationship Id="rId10" Type="http://schemas.openxmlformats.org/officeDocument/2006/relationships/image" Target="../media/image47.gif"/><Relationship Id="rId19" Type="http://schemas.openxmlformats.org/officeDocument/2006/relationships/image" Target="../media/image52.png"/><Relationship Id="rId31" Type="http://schemas.openxmlformats.org/officeDocument/2006/relationships/image" Target="../media/image60.gif"/><Relationship Id="rId4" Type="http://schemas.openxmlformats.org/officeDocument/2006/relationships/image" Target="../media/image42.png"/><Relationship Id="rId9" Type="http://schemas.openxmlformats.org/officeDocument/2006/relationships/hyperlink" Target="http://en.wikibooks.org/wiki/Image:%E5%8D%81-order.gif" TargetMode="External"/><Relationship Id="rId14" Type="http://schemas.openxmlformats.org/officeDocument/2006/relationships/image" Target="../media/image49.gif"/><Relationship Id="rId22" Type="http://schemas.openxmlformats.org/officeDocument/2006/relationships/image" Target="../media/image55.png"/><Relationship Id="rId27" Type="http://schemas.openxmlformats.org/officeDocument/2006/relationships/image" Target="../media/image58.gif"/><Relationship Id="rId30" Type="http://schemas.openxmlformats.org/officeDocument/2006/relationships/hyperlink" Target="http://en.wikibooks.org/wiki/Image:%E4%BA%8C-order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../../resources/Hello,%20China/Hello%20China%20-%20&#31532;99&#38598;%20Numerals%20&#25968;&#23383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7">
            <a:extLst>
              <a:ext uri="{FF2B5EF4-FFF2-40B4-BE49-F238E27FC236}">
                <a16:creationId xmlns:a16="http://schemas.microsoft.com/office/drawing/2014/main" id="{935D4208-73E2-D908-1487-1C3143D67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92150"/>
            <a:ext cx="68580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4000" dirty="0">
                <a:ea typeface="楷体_GB2312" pitchFamily="1" charset="-122"/>
              </a:rPr>
              <a:t>   </a:t>
            </a:r>
            <a:r>
              <a:rPr lang="en-US" altLang="zh-CN" sz="4400" dirty="0" err="1">
                <a:solidFill>
                  <a:srgbClr val="006666"/>
                </a:solidFill>
                <a:ea typeface="楷体_GB2312" pitchFamily="1" charset="-122"/>
              </a:rPr>
              <a:t>shù</a:t>
            </a:r>
            <a:r>
              <a:rPr lang="en-US" altLang="zh-CN" sz="4400" dirty="0">
                <a:solidFill>
                  <a:srgbClr val="006666"/>
                </a:solidFill>
                <a:ea typeface="楷体_GB2312" pitchFamily="1" charset="-122"/>
              </a:rPr>
              <a:t> </a:t>
            </a:r>
            <a:r>
              <a:rPr lang="zh-CN" altLang="en-US" sz="4400" dirty="0">
                <a:solidFill>
                  <a:srgbClr val="006666"/>
                </a:solidFill>
                <a:ea typeface="楷体_GB2312" pitchFamily="1" charset="-122"/>
              </a:rPr>
              <a:t>    </a:t>
            </a:r>
            <a:r>
              <a:rPr lang="en-US" altLang="zh-CN" sz="4400" dirty="0" err="1">
                <a:solidFill>
                  <a:srgbClr val="006666"/>
                </a:solidFill>
                <a:ea typeface="楷体_GB2312" pitchFamily="1" charset="-122"/>
              </a:rPr>
              <a:t>zì</a:t>
            </a:r>
            <a:endParaRPr lang="en-US" altLang="zh-CN" sz="4400" dirty="0">
              <a:solidFill>
                <a:srgbClr val="006666"/>
              </a:solidFill>
              <a:ea typeface="楷体_GB2312" pitchFamily="1" charset="-122"/>
            </a:endParaRPr>
          </a:p>
          <a:p>
            <a:pPr eaLnBrk="1" hangingPunct="1">
              <a:defRPr/>
            </a:pPr>
            <a:r>
              <a:rPr lang="zh-CN" altLang="en-US" sz="12900" dirty="0">
                <a:solidFill>
                  <a:srgbClr val="CC0000"/>
                </a:solidFill>
                <a:latin typeface="KaiTi" pitchFamily="49" charset="-122"/>
                <a:ea typeface="KaiTi" pitchFamily="49" charset="-122"/>
              </a:rPr>
              <a:t>数字</a:t>
            </a:r>
            <a:endParaRPr lang="en-US" altLang="zh-CN" sz="12900" dirty="0">
              <a:solidFill>
                <a:srgbClr val="CC0000"/>
              </a:solidFill>
              <a:latin typeface="KaiTi" pitchFamily="49" charset="-122"/>
              <a:ea typeface="KaiTi" pitchFamily="49" charset="-122"/>
            </a:endParaRPr>
          </a:p>
          <a:p>
            <a:pPr eaLnBrk="1" hangingPunct="1">
              <a:defRPr/>
            </a:pPr>
            <a:r>
              <a:rPr lang="en-GB" altLang="zh-CN" sz="3600" dirty="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1" charset="-122"/>
              </a:rPr>
              <a:t>      </a:t>
            </a:r>
            <a:r>
              <a:rPr lang="en-GB" altLang="zh-CN" sz="4000" dirty="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1" charset="-122"/>
              </a:rPr>
              <a:t>Numerals</a:t>
            </a:r>
            <a:endParaRPr lang="en-US" sz="4000" dirty="0">
              <a:solidFill>
                <a:srgbClr val="141B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1" charset="-122"/>
            </a:endParaRPr>
          </a:p>
        </p:txBody>
      </p:sp>
      <p:sp>
        <p:nvSpPr>
          <p:cNvPr id="4099" name="Text Box 7">
            <a:extLst>
              <a:ext uri="{FF2B5EF4-FFF2-40B4-BE49-F238E27FC236}">
                <a16:creationId xmlns:a16="http://schemas.microsoft.com/office/drawing/2014/main" id="{BE810695-A975-1816-7825-7D1573BA6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>
                <a:latin typeface="Arial"/>
                <a:ea typeface="楷体_GB2312"/>
                <a:cs typeface="Arial"/>
              </a:rPr>
              <a:t>Lesson 2</a:t>
            </a:r>
          </a:p>
        </p:txBody>
      </p:sp>
      <p:pic>
        <p:nvPicPr>
          <p:cNvPr id="4100" name="Picture 18" descr="http://deimel.org/images/numbers.gif">
            <a:extLst>
              <a:ext uri="{FF2B5EF4-FFF2-40B4-BE49-F238E27FC236}">
                <a16:creationId xmlns:a16="http://schemas.microsoft.com/office/drawing/2014/main" id="{115BBCC1-EA88-77F4-814E-15E1350B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293">
            <a:off x="179388" y="3429000"/>
            <a:ext cx="33067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hlinkClick r:id="rId2" action="ppaction://hlinksldjump"/>
            <a:extLst>
              <a:ext uri="{FF2B5EF4-FFF2-40B4-BE49-F238E27FC236}">
                <a16:creationId xmlns:a16="http://schemas.microsoft.com/office/drawing/2014/main" id="{741D202A-BCF1-6BBF-30A7-C91BF6359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14588"/>
            <a:ext cx="1655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>
                <a:solidFill>
                  <a:schemeClr val="accent2"/>
                </a:solidFill>
                <a:latin typeface="宋体" panose="02010600030101010101" pitchFamily="2" charset="-122"/>
                <a:ea typeface="楷体_GB2312" pitchFamily="49" charset="-122"/>
              </a:rPr>
              <a:t>sì</a:t>
            </a:r>
            <a:r>
              <a:rPr lang="en-US" altLang="en-US" sz="960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13315" name="Object 7">
            <a:extLst>
              <a:ext uri="{FF2B5EF4-FFF2-40B4-BE49-F238E27FC236}">
                <a16:creationId xmlns:a16="http://schemas.microsoft.com/office/drawing/2014/main" id="{835F5758-54BA-6EE6-3367-36349EA52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620713"/>
          <a:ext cx="101917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28791" imgH="1380952" progId="Paint.Picture">
                  <p:embed/>
                </p:oleObj>
              </mc:Choice>
              <mc:Fallback>
                <p:oleObj r:id="rId3" imgW="828791" imgH="1380952" progId="Paint.Picture">
                  <p:embed/>
                  <p:pic>
                    <p:nvPicPr>
                      <p:cNvPr id="13315" name="Object 7">
                        <a:extLst>
                          <a:ext uri="{FF2B5EF4-FFF2-40B4-BE49-F238E27FC236}">
                            <a16:creationId xmlns:a16="http://schemas.microsoft.com/office/drawing/2014/main" id="{835F5758-54BA-6EE6-3367-36349EA528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20713"/>
                        <a:ext cx="1019175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8" descr="四.s2d.gif">
            <a:extLst>
              <a:ext uri="{FF2B5EF4-FFF2-40B4-BE49-F238E27FC236}">
                <a16:creationId xmlns:a16="http://schemas.microsoft.com/office/drawing/2014/main" id="{A2E60347-F666-8C8D-1B39-33F03BF54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Content Placeholder 9" descr="掃描0001.jpg">
            <a:extLst>
              <a:ext uri="{FF2B5EF4-FFF2-40B4-BE49-F238E27FC236}">
                <a16:creationId xmlns:a16="http://schemas.microsoft.com/office/drawing/2014/main" id="{66A5AA41-EE63-C226-5C5E-612E9D14DA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0E8"/>
              </a:clrFrom>
              <a:clrTo>
                <a:srgbClr val="F7F0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22363" r="65204" b="67043"/>
          <a:stretch>
            <a:fillRect/>
          </a:stretch>
        </p:blipFill>
        <p:spPr bwMode="auto">
          <a:xfrm>
            <a:off x="3563938" y="3573463"/>
            <a:ext cx="3024187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home.comcast.net/~singingman777/SneakySnakeHissing.gif">
            <a:extLst>
              <a:ext uri="{FF2B5EF4-FFF2-40B4-BE49-F238E27FC236}">
                <a16:creationId xmlns:a16="http://schemas.microsoft.com/office/drawing/2014/main" id="{5F7BA0D2-A119-694A-06F7-9E94F97D3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4128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http://home.comcast.net/~singingman777/SneakySnakeHissing.gif">
            <a:extLst>
              <a:ext uri="{FF2B5EF4-FFF2-40B4-BE49-F238E27FC236}">
                <a16:creationId xmlns:a16="http://schemas.microsoft.com/office/drawing/2014/main" id="{86A631A7-E718-A9B3-6DA8-0559681C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08275"/>
            <a:ext cx="14128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http://home.comcast.net/~singingman777/SneakySnakeHissing.gif">
            <a:extLst>
              <a:ext uri="{FF2B5EF4-FFF2-40B4-BE49-F238E27FC236}">
                <a16:creationId xmlns:a16="http://schemas.microsoft.com/office/drawing/2014/main" id="{889D592A-25E0-BF86-7D4E-6D77DD796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8275"/>
            <a:ext cx="14128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 descr="http://home.comcast.net/~singingman777/SneakySnakeHissing.gif">
            <a:extLst>
              <a:ext uri="{FF2B5EF4-FFF2-40B4-BE49-F238E27FC236}">
                <a16:creationId xmlns:a16="http://schemas.microsoft.com/office/drawing/2014/main" id="{CAC92B36-6CBE-8855-38BF-952407BE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08275"/>
            <a:ext cx="14128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4">
            <a:extLst>
              <a:ext uri="{FF2B5EF4-FFF2-40B4-BE49-F238E27FC236}">
                <a16:creationId xmlns:a16="http://schemas.microsoft.com/office/drawing/2014/main" id="{C9D041BA-902E-E3CC-97E8-7AC1ED1B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15888"/>
            <a:ext cx="2844800" cy="1441450"/>
          </a:xfrm>
          <a:prstGeom prst="wedgeEllipseCallout">
            <a:avLst>
              <a:gd name="adj1" fmla="val -50801"/>
              <a:gd name="adj2" fmla="val 982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ea typeface="楷体_GB2312" pitchFamily="49" charset="-122"/>
              </a:rPr>
              <a:t>wooooo</a:t>
            </a:r>
          </a:p>
        </p:txBody>
      </p:sp>
      <p:sp>
        <p:nvSpPr>
          <p:cNvPr id="14339" name="Text Box 2">
            <a:hlinkClick r:id="rId2" action="ppaction://hlinksldjump"/>
            <a:extLst>
              <a:ext uri="{FF2B5EF4-FFF2-40B4-BE49-F238E27FC236}">
                <a16:creationId xmlns:a16="http://schemas.microsoft.com/office/drawing/2014/main" id="{8BAC3533-A6B4-E81D-F053-A1249F89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20938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>
                <a:solidFill>
                  <a:schemeClr val="accent2"/>
                </a:solidFill>
                <a:latin typeface="宋体" panose="02010600030101010101" pitchFamily="2" charset="-122"/>
                <a:ea typeface="楷体_GB2312" pitchFamily="49" charset="-122"/>
              </a:rPr>
              <a:t>w</a:t>
            </a:r>
            <a:r>
              <a:rPr lang="en-US" altLang="en-US" sz="960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ǔ</a:t>
            </a: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en-US" sz="960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4340" name="Object 8">
            <a:extLst>
              <a:ext uri="{FF2B5EF4-FFF2-40B4-BE49-F238E27FC236}">
                <a16:creationId xmlns:a16="http://schemas.microsoft.com/office/drawing/2014/main" id="{3FFDDF90-BD32-2242-129B-9908080508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620713"/>
          <a:ext cx="1514475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95528" imgH="1142857" progId="Paint.Picture">
                  <p:embed/>
                </p:oleObj>
              </mc:Choice>
              <mc:Fallback>
                <p:oleObj r:id="rId3" imgW="1095528" imgH="1142857" progId="Paint.Picture">
                  <p:embed/>
                  <p:pic>
                    <p:nvPicPr>
                      <p:cNvPr id="14340" name="Object 8">
                        <a:extLst>
                          <a:ext uri="{FF2B5EF4-FFF2-40B4-BE49-F238E27FC236}">
                            <a16:creationId xmlns:a16="http://schemas.microsoft.com/office/drawing/2014/main" id="{3FFDDF90-BD32-2242-129B-990808050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620713"/>
                        <a:ext cx="1514475" cy="157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9" descr="MC900436213[2]">
            <a:extLst>
              <a:ext uri="{FF2B5EF4-FFF2-40B4-BE49-F238E27FC236}">
                <a16:creationId xmlns:a16="http://schemas.microsoft.com/office/drawing/2014/main" id="{7C4703F7-DD61-F54B-AE33-4077D797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28775"/>
            <a:ext cx="1120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MC900436213[2]">
            <a:extLst>
              <a:ext uri="{FF2B5EF4-FFF2-40B4-BE49-F238E27FC236}">
                <a16:creationId xmlns:a16="http://schemas.microsoft.com/office/drawing/2014/main" id="{F3A0F5F2-CD3C-1982-A3EA-4F421B01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8255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MC900436213[2]">
            <a:extLst>
              <a:ext uri="{FF2B5EF4-FFF2-40B4-BE49-F238E27FC236}">
                <a16:creationId xmlns:a16="http://schemas.microsoft.com/office/drawing/2014/main" id="{9D5B6437-A46B-9C7A-804E-0220507C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9445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MC900436213[2]">
            <a:extLst>
              <a:ext uri="{FF2B5EF4-FFF2-40B4-BE49-F238E27FC236}">
                <a16:creationId xmlns:a16="http://schemas.microsoft.com/office/drawing/2014/main" id="{5C10437F-FD35-78C4-5D37-923CFEF7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1120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 descr="MC900436213[2]">
            <a:extLst>
              <a:ext uri="{FF2B5EF4-FFF2-40B4-BE49-F238E27FC236}">
                <a16:creationId xmlns:a16="http://schemas.microsoft.com/office/drawing/2014/main" id="{6AD8CD4E-03E6-2A0F-828F-F5BADFCB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89138"/>
            <a:ext cx="12398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五.s2d.gif">
            <a:extLst>
              <a:ext uri="{FF2B5EF4-FFF2-40B4-BE49-F238E27FC236}">
                <a16:creationId xmlns:a16="http://schemas.microsoft.com/office/drawing/2014/main" id="{F1DE5EBE-4AB0-1F36-C5BD-DB61714A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195103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Group 14">
            <a:extLst>
              <a:ext uri="{FF2B5EF4-FFF2-40B4-BE49-F238E27FC236}">
                <a16:creationId xmlns:a16="http://schemas.microsoft.com/office/drawing/2014/main" id="{0705802F-C65F-C3F8-E7DE-1BFE87C0A574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4797425"/>
            <a:ext cx="5473700" cy="1028700"/>
            <a:chOff x="642910" y="3038554"/>
            <a:chExt cx="6962816" cy="1533454"/>
          </a:xfrm>
        </p:grpSpPr>
        <p:pic>
          <p:nvPicPr>
            <p:cNvPr id="14348" name="Content Placeholder 9" descr="掃描0001.jpg">
              <a:extLst>
                <a:ext uri="{FF2B5EF4-FFF2-40B4-BE49-F238E27FC236}">
                  <a16:creationId xmlns:a16="http://schemas.microsoft.com/office/drawing/2014/main" id="{B0CDC74A-CFCB-0011-EE36-E9FD282E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8F1E9"/>
                </a:clrFrom>
                <a:clrTo>
                  <a:srgbClr val="F8F1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1" t="34135" r="33122" b="56517"/>
            <a:stretch>
              <a:fillRect/>
            </a:stretch>
          </p:blipFill>
          <p:spPr bwMode="auto">
            <a:xfrm>
              <a:off x="642910" y="3038554"/>
              <a:ext cx="5929354" cy="1533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1" descr="http://t2.gstatic.com/images?q=tbn:XzlCl0B9hDTY5M:http://www.clker.com/cliparts/9/1/4/0/11954322131712176739question_mark_naught101_02.svg.med.png">
              <a:hlinkClick r:id="rId8"/>
              <a:extLst>
                <a:ext uri="{FF2B5EF4-FFF2-40B4-BE49-F238E27FC236}">
                  <a16:creationId xmlns:a16="http://schemas.microsoft.com/office/drawing/2014/main" id="{AE11A348-4327-1849-19BC-5E77BB89E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8F1E9"/>
                </a:clrFrom>
                <a:clrTo>
                  <a:srgbClr val="F8F1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3214686"/>
              <a:ext cx="1104900" cy="110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hlinkClick r:id="rId2" action="ppaction://hlinksldjump"/>
            <a:extLst>
              <a:ext uri="{FF2B5EF4-FFF2-40B4-BE49-F238E27FC236}">
                <a16:creationId xmlns:a16="http://schemas.microsoft.com/office/drawing/2014/main" id="{F42C0624-BAB9-3F6E-92E4-6F3803F84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14588"/>
            <a:ext cx="2592388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>
                <a:solidFill>
                  <a:schemeClr val="accent2"/>
                </a:solidFill>
                <a:latin typeface="宋体" panose="02010600030101010101" pitchFamily="2" charset="-122"/>
                <a:ea typeface="楷体_GB2312" pitchFamily="49" charset="-122"/>
              </a:rPr>
              <a:t>liù </a:t>
            </a:r>
            <a:r>
              <a:rPr lang="en-US" altLang="en-US" sz="960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15363" name="Object 9">
            <a:extLst>
              <a:ext uri="{FF2B5EF4-FFF2-40B4-BE49-F238E27FC236}">
                <a16:creationId xmlns:a16="http://schemas.microsoft.com/office/drawing/2014/main" id="{921EE8E9-26A0-173A-48D7-2DBBBBE57E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620713"/>
          <a:ext cx="1555750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95528" imgH="971686" progId="Paint.Picture">
                  <p:embed/>
                </p:oleObj>
              </mc:Choice>
              <mc:Fallback>
                <p:oleObj r:id="rId3" imgW="1095528" imgH="971686" progId="Paint.Picture">
                  <p:embed/>
                  <p:pic>
                    <p:nvPicPr>
                      <p:cNvPr id="15363" name="Object 9">
                        <a:extLst>
                          <a:ext uri="{FF2B5EF4-FFF2-40B4-BE49-F238E27FC236}">
                            <a16:creationId xmlns:a16="http://schemas.microsoft.com/office/drawing/2014/main" id="{921EE8E9-26A0-173A-48D7-2DBBBBE57E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20713"/>
                        <a:ext cx="1555750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13" descr="Leo_Lion_In_A_Circle_Royalty_Free_Clipart_Picture_090126-151855-279048">
            <a:extLst>
              <a:ext uri="{FF2B5EF4-FFF2-40B4-BE49-F238E27FC236}">
                <a16:creationId xmlns:a16="http://schemas.microsoft.com/office/drawing/2014/main" id="{06B0D066-F8EC-408E-A635-25DFCD37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8985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4" descr="Leo_Lion_In_A_Circle_Royalty_Free_Clipart_Picture_090126-151855-279048">
            <a:extLst>
              <a:ext uri="{FF2B5EF4-FFF2-40B4-BE49-F238E27FC236}">
                <a16:creationId xmlns:a16="http://schemas.microsoft.com/office/drawing/2014/main" id="{3EA0544F-F4F6-C32E-7F48-5AFCE0D0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97313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5" descr="Leo_Lion_In_A_Circle_Royalty_Free_Clipart_Picture_090126-151855-279048">
            <a:extLst>
              <a:ext uri="{FF2B5EF4-FFF2-40B4-BE49-F238E27FC236}">
                <a16:creationId xmlns:a16="http://schemas.microsoft.com/office/drawing/2014/main" id="{71ED256D-EAB4-9250-EDB3-457CB6A6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05038"/>
            <a:ext cx="9715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6" descr="Leo_Lion_In_A_Circle_Royalty_Free_Clipart_Picture_090126-151855-279048">
            <a:extLst>
              <a:ext uri="{FF2B5EF4-FFF2-40B4-BE49-F238E27FC236}">
                <a16:creationId xmlns:a16="http://schemas.microsoft.com/office/drawing/2014/main" id="{E82EDCF8-2E55-BBAD-C0E7-FF8A6C84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9731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 descr="Leo_Lion_In_A_Circle_Royalty_Free_Clipart_Picture_090126-151855-279048">
            <a:extLst>
              <a:ext uri="{FF2B5EF4-FFF2-40B4-BE49-F238E27FC236}">
                <a16:creationId xmlns:a16="http://schemas.microsoft.com/office/drawing/2014/main" id="{460BBB79-431A-60FA-F4E7-45C9810D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16208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8" descr="Leo_Lion_In_A_Circle_Royalty_Free_Clipart_Picture_090126-151855-279048">
            <a:extLst>
              <a:ext uri="{FF2B5EF4-FFF2-40B4-BE49-F238E27FC236}">
                <a16:creationId xmlns:a16="http://schemas.microsoft.com/office/drawing/2014/main" id="{442376DE-CBD8-2247-3CF8-17CABA49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57563"/>
            <a:ext cx="9715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C:\Users\Lili\Documents\estroke\export\六.s2d.gif">
            <a:extLst>
              <a:ext uri="{FF2B5EF4-FFF2-40B4-BE49-F238E27FC236}">
                <a16:creationId xmlns:a16="http://schemas.microsoft.com/office/drawing/2014/main" id="{CFF475A9-FCC8-FEB7-B5BE-69BE55BC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194786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Content Placeholder 9" descr="掃描0001.jpg">
            <a:extLst>
              <a:ext uri="{FF2B5EF4-FFF2-40B4-BE49-F238E27FC236}">
                <a16:creationId xmlns:a16="http://schemas.microsoft.com/office/drawing/2014/main" id="{174EA9D1-0AC5-554A-B158-62883BCBFC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3ED"/>
              </a:clrFrom>
              <a:clrTo>
                <a:srgbClr val="F8F3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44730" r="67688" b="45923"/>
          <a:stretch>
            <a:fillRect/>
          </a:stretch>
        </p:blipFill>
        <p:spPr bwMode="auto">
          <a:xfrm>
            <a:off x="3059113" y="3789363"/>
            <a:ext cx="3076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hlinkClick r:id="rId2" action="ppaction://hlinksldjump"/>
            <a:extLst>
              <a:ext uri="{FF2B5EF4-FFF2-40B4-BE49-F238E27FC236}">
                <a16:creationId xmlns:a16="http://schemas.microsoft.com/office/drawing/2014/main" id="{8139006B-40EA-823A-996E-227D46BB7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14588"/>
            <a:ext cx="20875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>
                <a:solidFill>
                  <a:schemeClr val="accent2"/>
                </a:solidFill>
                <a:latin typeface="宋体" panose="02010600030101010101" pitchFamily="2" charset="-122"/>
                <a:ea typeface="楷体_GB2312" pitchFamily="49" charset="-122"/>
              </a:rPr>
              <a:t>qī</a:t>
            </a:r>
            <a:r>
              <a:rPr lang="en-US" altLang="en-US" sz="960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</a:p>
        </p:txBody>
      </p:sp>
      <p:graphicFrame>
        <p:nvGraphicFramePr>
          <p:cNvPr id="16387" name="Object 10">
            <a:extLst>
              <a:ext uri="{FF2B5EF4-FFF2-40B4-BE49-F238E27FC236}">
                <a16:creationId xmlns:a16="http://schemas.microsoft.com/office/drawing/2014/main" id="{EFE6AB1A-37FB-BB2E-14B2-40859ADEE9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549275"/>
          <a:ext cx="1158875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52381" imgH="1038370" progId="Paint.Picture">
                  <p:embed/>
                </p:oleObj>
              </mc:Choice>
              <mc:Fallback>
                <p:oleObj r:id="rId3" imgW="752381" imgH="1038370" progId="Paint.Picture">
                  <p:embed/>
                  <p:pic>
                    <p:nvPicPr>
                      <p:cNvPr id="16387" name="Object 10">
                        <a:extLst>
                          <a:ext uri="{FF2B5EF4-FFF2-40B4-BE49-F238E27FC236}">
                            <a16:creationId xmlns:a16="http://schemas.microsoft.com/office/drawing/2014/main" id="{EFE6AB1A-37FB-BB2E-14B2-40859ADEE9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49275"/>
                        <a:ext cx="1158875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 descr="http://www.togetheragency.co.uk/blog/wp-content/uploads/2011/05/cheese.jpg">
            <a:extLst>
              <a:ext uri="{FF2B5EF4-FFF2-40B4-BE49-F238E27FC236}">
                <a16:creationId xmlns:a16="http://schemas.microsoft.com/office/drawing/2014/main" id="{1836072F-49CA-F32C-F593-08C91FC2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44675"/>
            <a:ext cx="10271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togetheragency.co.uk/blog/wp-content/uploads/2011/05/cheese.jpg">
            <a:extLst>
              <a:ext uri="{FF2B5EF4-FFF2-40B4-BE49-F238E27FC236}">
                <a16:creationId xmlns:a16="http://schemas.microsoft.com/office/drawing/2014/main" id="{596F1C99-E7D6-7BD5-9F30-A176F1A9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10636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www.togetheragency.co.uk/blog/wp-content/uploads/2011/05/cheese.jpg">
            <a:extLst>
              <a:ext uri="{FF2B5EF4-FFF2-40B4-BE49-F238E27FC236}">
                <a16:creationId xmlns:a16="http://schemas.microsoft.com/office/drawing/2014/main" id="{3E43A6D5-E8BA-1254-EF5A-C277F73D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108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http://www.togetheragency.co.uk/blog/wp-content/uploads/2011/05/cheese.jpg">
            <a:extLst>
              <a:ext uri="{FF2B5EF4-FFF2-40B4-BE49-F238E27FC236}">
                <a16:creationId xmlns:a16="http://schemas.microsoft.com/office/drawing/2014/main" id="{BBE7BF1C-6C7A-7F2D-F63A-F383BC54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1300"/>
            <a:ext cx="1136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http://www.togetheragency.co.uk/blog/wp-content/uploads/2011/05/cheese.jpg">
            <a:extLst>
              <a:ext uri="{FF2B5EF4-FFF2-40B4-BE49-F238E27FC236}">
                <a16:creationId xmlns:a16="http://schemas.microsoft.com/office/drawing/2014/main" id="{50BB2DC1-A1A0-97D3-5143-17BD8872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81300"/>
            <a:ext cx="10636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 descr="http://www.togetheragency.co.uk/blog/wp-content/uploads/2011/05/cheese.jpg">
            <a:extLst>
              <a:ext uri="{FF2B5EF4-FFF2-40B4-BE49-F238E27FC236}">
                <a16:creationId xmlns:a16="http://schemas.microsoft.com/office/drawing/2014/main" id="{1B4E1495-C59C-36E3-8896-4F77E5FF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2768600"/>
            <a:ext cx="10747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http://www.togetheragency.co.uk/blog/wp-content/uploads/2011/05/cheese.jpg">
            <a:extLst>
              <a:ext uri="{FF2B5EF4-FFF2-40B4-BE49-F238E27FC236}">
                <a16:creationId xmlns:a16="http://schemas.microsoft.com/office/drawing/2014/main" id="{FA236A71-C7EE-E268-4377-4EEA5FD5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2060575"/>
            <a:ext cx="10620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" descr="C:\Users\Lili\Documents\estroke\export\七.s2d.gif">
            <a:extLst>
              <a:ext uri="{FF2B5EF4-FFF2-40B4-BE49-F238E27FC236}">
                <a16:creationId xmlns:a16="http://schemas.microsoft.com/office/drawing/2014/main" id="{1DFF0CB2-D0D6-BCE9-DC64-9FCEB05C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194786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Content Placeholder 9" descr="掃描0001.jpg">
            <a:extLst>
              <a:ext uri="{FF2B5EF4-FFF2-40B4-BE49-F238E27FC236}">
                <a16:creationId xmlns:a16="http://schemas.microsoft.com/office/drawing/2014/main" id="{AD95D8DC-F387-D185-5CEB-6DFF55C5A9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9" t="55322" r="56096" b="34084"/>
          <a:stretch>
            <a:fillRect/>
          </a:stretch>
        </p:blipFill>
        <p:spPr bwMode="auto">
          <a:xfrm>
            <a:off x="3276600" y="4076700"/>
            <a:ext cx="4751388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hlinkClick r:id="rId2" action="ppaction://hlinksldjump"/>
            <a:extLst>
              <a:ext uri="{FF2B5EF4-FFF2-40B4-BE49-F238E27FC236}">
                <a16:creationId xmlns:a16="http://schemas.microsoft.com/office/drawing/2014/main" id="{98C7F33B-FA21-A007-D52C-05524DE0F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20938"/>
            <a:ext cx="23764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>
                <a:solidFill>
                  <a:schemeClr val="accent2"/>
                </a:solidFill>
                <a:latin typeface="宋体" panose="02010600030101010101" pitchFamily="2" charset="-122"/>
                <a:ea typeface="楷体_GB2312" pitchFamily="49" charset="-122"/>
              </a:rPr>
              <a:t>bā</a:t>
            </a:r>
            <a:r>
              <a:rPr lang="en-US" altLang="en-US" sz="960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</a:p>
        </p:txBody>
      </p:sp>
      <p:graphicFrame>
        <p:nvGraphicFramePr>
          <p:cNvPr id="17411" name="Object 11">
            <a:extLst>
              <a:ext uri="{FF2B5EF4-FFF2-40B4-BE49-F238E27FC236}">
                <a16:creationId xmlns:a16="http://schemas.microsoft.com/office/drawing/2014/main" id="{DE777578-A599-4049-0996-A9B1BF9FBF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04813"/>
          <a:ext cx="1660525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62212" imgH="1076475" progId="Paint.Picture">
                  <p:embed/>
                </p:oleObj>
              </mc:Choice>
              <mc:Fallback>
                <p:oleObj r:id="rId3" imgW="1162212" imgH="1076475" progId="Paint.Picture">
                  <p:embed/>
                  <p:pic>
                    <p:nvPicPr>
                      <p:cNvPr id="17411" name="Object 11">
                        <a:extLst>
                          <a:ext uri="{FF2B5EF4-FFF2-40B4-BE49-F238E27FC236}">
                            <a16:creationId xmlns:a16="http://schemas.microsoft.com/office/drawing/2014/main" id="{DE777578-A599-4049-0996-A9B1BF9FBF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4813"/>
                        <a:ext cx="1660525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14" descr="MC900417452[1]">
            <a:extLst>
              <a:ext uri="{FF2B5EF4-FFF2-40B4-BE49-F238E27FC236}">
                <a16:creationId xmlns:a16="http://schemas.microsoft.com/office/drawing/2014/main" id="{79C8A456-A35F-B547-8710-7B1DDB4F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44675"/>
            <a:ext cx="9366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MC900417452[1]">
            <a:extLst>
              <a:ext uri="{FF2B5EF4-FFF2-40B4-BE49-F238E27FC236}">
                <a16:creationId xmlns:a16="http://schemas.microsoft.com/office/drawing/2014/main" id="{BE4F246F-D05A-1674-018A-534C9F45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44675"/>
            <a:ext cx="8905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6" descr="MC900417452[1]">
            <a:extLst>
              <a:ext uri="{FF2B5EF4-FFF2-40B4-BE49-F238E27FC236}">
                <a16:creationId xmlns:a16="http://schemas.microsoft.com/office/drawing/2014/main" id="{F3D57641-2132-73CF-124C-0787F6A6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8905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" descr="MC900417452[1]">
            <a:extLst>
              <a:ext uri="{FF2B5EF4-FFF2-40B4-BE49-F238E27FC236}">
                <a16:creationId xmlns:a16="http://schemas.microsoft.com/office/drawing/2014/main" id="{66E1B7DD-92CE-A365-F9D1-180BD9130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97200"/>
            <a:ext cx="8905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8" descr="MC900417452[1]">
            <a:extLst>
              <a:ext uri="{FF2B5EF4-FFF2-40B4-BE49-F238E27FC236}">
                <a16:creationId xmlns:a16="http://schemas.microsoft.com/office/drawing/2014/main" id="{FDC75FFF-492D-8581-F24E-FF8F2EFF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8905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9" descr="MC900417452[1]">
            <a:extLst>
              <a:ext uri="{FF2B5EF4-FFF2-40B4-BE49-F238E27FC236}">
                <a16:creationId xmlns:a16="http://schemas.microsoft.com/office/drawing/2014/main" id="{93C8E5F7-B34D-2CCE-76E3-16A04356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30525"/>
            <a:ext cx="9366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MC900417452[1]">
            <a:extLst>
              <a:ext uri="{FF2B5EF4-FFF2-40B4-BE49-F238E27FC236}">
                <a16:creationId xmlns:a16="http://schemas.microsoft.com/office/drawing/2014/main" id="{4350BD89-51E4-491A-8E69-F2EC3294F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24175"/>
            <a:ext cx="9366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MC900417452[1]">
            <a:extLst>
              <a:ext uri="{FF2B5EF4-FFF2-40B4-BE49-F238E27FC236}">
                <a16:creationId xmlns:a16="http://schemas.microsoft.com/office/drawing/2014/main" id="{E4A303F7-6209-0797-EB36-DB2666AC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8969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AutoShape 22">
            <a:extLst>
              <a:ext uri="{FF2B5EF4-FFF2-40B4-BE49-F238E27FC236}">
                <a16:creationId xmlns:a16="http://schemas.microsoft.com/office/drawing/2014/main" id="{E4F51C0F-5EC8-D005-7267-BC5E7959E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765175"/>
            <a:ext cx="3313113" cy="609600"/>
          </a:xfrm>
          <a:prstGeom prst="wedgeEllipseCallout">
            <a:avLst>
              <a:gd name="adj1" fmla="val -52014"/>
              <a:gd name="adj2" fmla="val 125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>
                <a:ea typeface="楷体_GB2312" pitchFamily="49" charset="-122"/>
              </a:rPr>
              <a:t>baaaaaaaa</a:t>
            </a:r>
          </a:p>
        </p:txBody>
      </p:sp>
      <p:pic>
        <p:nvPicPr>
          <p:cNvPr id="17421" name="Picture 3" descr="C:\Users\Lili\Documents\estroke\export\八.s2d.gif">
            <a:extLst>
              <a:ext uri="{FF2B5EF4-FFF2-40B4-BE49-F238E27FC236}">
                <a16:creationId xmlns:a16="http://schemas.microsoft.com/office/drawing/2014/main" id="{3812826D-AFF9-B949-CBFD-2DD32FD0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1947862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Content Placeholder 9" descr="掃描0001.jpg">
            <a:extLst>
              <a:ext uri="{FF2B5EF4-FFF2-40B4-BE49-F238E27FC236}">
                <a16:creationId xmlns:a16="http://schemas.microsoft.com/office/drawing/2014/main" id="{86F5CF3D-7DBD-5E6F-415E-24419793E3C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0E8"/>
              </a:clrFrom>
              <a:clrTo>
                <a:srgbClr val="F7F0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67094" r="67688" b="22935"/>
          <a:stretch>
            <a:fillRect/>
          </a:stretch>
        </p:blipFill>
        <p:spPr bwMode="auto">
          <a:xfrm>
            <a:off x="3708400" y="3860800"/>
            <a:ext cx="31670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C8F07D5F-2C42-6FBF-5FA6-D139A545F4A7}"/>
              </a:ext>
            </a:extLst>
          </p:cNvPr>
          <p:cNvSpPr/>
          <p:nvPr/>
        </p:nvSpPr>
        <p:spPr>
          <a:xfrm>
            <a:off x="3851275" y="5516563"/>
            <a:ext cx="2714625" cy="1000125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hlinkClick r:id="rId2" action="ppaction://hlinksldjump"/>
            <a:extLst>
              <a:ext uri="{FF2B5EF4-FFF2-40B4-BE49-F238E27FC236}">
                <a16:creationId xmlns:a16="http://schemas.microsoft.com/office/drawing/2014/main" id="{A06FD077-4ED8-232F-4BEC-BC84DD157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86025"/>
            <a:ext cx="273685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>
                <a:solidFill>
                  <a:schemeClr val="accent2"/>
                </a:solidFill>
                <a:latin typeface="宋体" panose="02010600030101010101" pitchFamily="2" charset="-122"/>
                <a:ea typeface="楷体_GB2312" pitchFamily="49" charset="-122"/>
              </a:rPr>
              <a:t>jiǔ </a:t>
            </a:r>
            <a:r>
              <a:rPr lang="en-US" altLang="en-US" sz="960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18435" name="Object 12">
            <a:extLst>
              <a:ext uri="{FF2B5EF4-FFF2-40B4-BE49-F238E27FC236}">
                <a16:creationId xmlns:a16="http://schemas.microsoft.com/office/drawing/2014/main" id="{CB7CB797-53F9-F092-5789-056392BA8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563" y="620713"/>
          <a:ext cx="11779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0476" imgH="1019048" progId="Paint.Picture">
                  <p:embed/>
                </p:oleObj>
              </mc:Choice>
              <mc:Fallback>
                <p:oleObj r:id="rId3" imgW="790476" imgH="1019048" progId="Paint.Picture">
                  <p:embed/>
                  <p:pic>
                    <p:nvPicPr>
                      <p:cNvPr id="18435" name="Object 12">
                        <a:extLst>
                          <a:ext uri="{FF2B5EF4-FFF2-40B4-BE49-F238E27FC236}">
                            <a16:creationId xmlns:a16="http://schemas.microsoft.com/office/drawing/2014/main" id="{CB7CB797-53F9-F092-5789-056392BA88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620713"/>
                        <a:ext cx="1177925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Picture 4" descr="http://www.ceoconsultant.com/wp-content/uploads/2009/09/name-tag.jpg">
            <a:extLst>
              <a:ext uri="{FF2B5EF4-FFF2-40B4-BE49-F238E27FC236}">
                <a16:creationId xmlns:a16="http://schemas.microsoft.com/office/drawing/2014/main" id="{CF79D089-8BD8-B835-6A95-3897C9616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92375"/>
            <a:ext cx="2498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4">
            <a:extLst>
              <a:ext uri="{FF2B5EF4-FFF2-40B4-BE49-F238E27FC236}">
                <a16:creationId xmlns:a16="http://schemas.microsoft.com/office/drawing/2014/main" id="{07F73169-0AF9-D997-A04E-083DC012B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9972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ea typeface="楷体_GB2312" pitchFamily="49" charset="-122"/>
              </a:rPr>
              <a:t>Joe</a:t>
            </a:r>
            <a:endParaRPr lang="en-GB" altLang="en-US" sz="3600">
              <a:ea typeface="楷体_GB2312" pitchFamily="49" charset="-122"/>
            </a:endParaRPr>
          </a:p>
        </p:txBody>
      </p:sp>
      <p:pic>
        <p:nvPicPr>
          <p:cNvPr id="18438" name="Picture 2" descr="C:\Users\Lili\Documents\estroke\export\九.s2d.gif">
            <a:extLst>
              <a:ext uri="{FF2B5EF4-FFF2-40B4-BE49-F238E27FC236}">
                <a16:creationId xmlns:a16="http://schemas.microsoft.com/office/drawing/2014/main" id="{67C5834F-B0F1-2F4C-AB9B-D581EF64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9478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Content Placeholder 9" descr="掃描0001.jpg">
            <a:extLst>
              <a:ext uri="{FF2B5EF4-FFF2-40B4-BE49-F238E27FC236}">
                <a16:creationId xmlns:a16="http://schemas.microsoft.com/office/drawing/2014/main" id="{106A155B-3815-2714-F759-3A44E71FA4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EEEB"/>
              </a:clrFrom>
              <a:clrTo>
                <a:srgbClr val="F3EE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77689" r="62720" b="12167"/>
          <a:stretch>
            <a:fillRect/>
          </a:stretch>
        </p:blipFill>
        <p:spPr bwMode="auto">
          <a:xfrm>
            <a:off x="2987675" y="3644900"/>
            <a:ext cx="40322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hlinkClick r:id="rId2" action="ppaction://hlinksldjump"/>
            <a:extLst>
              <a:ext uri="{FF2B5EF4-FFF2-40B4-BE49-F238E27FC236}">
                <a16:creationId xmlns:a16="http://schemas.microsoft.com/office/drawing/2014/main" id="{452C8952-9D70-8C95-1C34-824043E08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24188"/>
            <a:ext cx="2160588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>
                <a:solidFill>
                  <a:schemeClr val="accent2"/>
                </a:solidFill>
                <a:latin typeface="宋体" panose="02010600030101010101" pitchFamily="2" charset="-122"/>
                <a:ea typeface="楷体_GB2312" pitchFamily="49" charset="-122"/>
              </a:rPr>
              <a:t>shí </a:t>
            </a:r>
            <a:r>
              <a:rPr lang="en-US" altLang="en-US" sz="960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19459" name="Object 13">
            <a:extLst>
              <a:ext uri="{FF2B5EF4-FFF2-40B4-BE49-F238E27FC236}">
                <a16:creationId xmlns:a16="http://schemas.microsoft.com/office/drawing/2014/main" id="{FB00CABC-79DF-0531-58D6-A3171A4BC8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8" y="1014413"/>
          <a:ext cx="941387" cy="191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52381" imgH="1533739" progId="Paint.Picture">
                  <p:embed/>
                </p:oleObj>
              </mc:Choice>
              <mc:Fallback>
                <p:oleObj r:id="rId3" imgW="752381" imgH="1533739" progId="Paint.Picture">
                  <p:embed/>
                  <p:pic>
                    <p:nvPicPr>
                      <p:cNvPr id="19459" name="Object 13">
                        <a:extLst>
                          <a:ext uri="{FF2B5EF4-FFF2-40B4-BE49-F238E27FC236}">
                            <a16:creationId xmlns:a16="http://schemas.microsoft.com/office/drawing/2014/main" id="{FB00CABC-79DF-0531-58D6-A3171A4BC8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014413"/>
                        <a:ext cx="941387" cy="191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http://www.bighitmedia.co.uk/wp-content/uploads/2011/03/shush.jpg">
            <a:extLst>
              <a:ext uri="{FF2B5EF4-FFF2-40B4-BE49-F238E27FC236}">
                <a16:creationId xmlns:a16="http://schemas.microsoft.com/office/drawing/2014/main" id="{A1B3BCA0-A7F1-9CF3-A8D3-A832F4446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266825"/>
            <a:ext cx="1419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www.bighitmedia.co.uk/wp-content/uploads/2011/03/shush.jpg">
            <a:extLst>
              <a:ext uri="{FF2B5EF4-FFF2-40B4-BE49-F238E27FC236}">
                <a16:creationId xmlns:a16="http://schemas.microsoft.com/office/drawing/2014/main" id="{2CEBD8A6-DA79-26C9-0879-AC9969C2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12954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http://www.bighitmedia.co.uk/wp-content/uploads/2011/03/shush.jpg">
            <a:extLst>
              <a:ext uri="{FF2B5EF4-FFF2-40B4-BE49-F238E27FC236}">
                <a16:creationId xmlns:a16="http://schemas.microsoft.com/office/drawing/2014/main" id="{8A82013B-E4A7-96BB-0DC7-C567930F0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14176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http://www.bighitmedia.co.uk/wp-content/uploads/2011/03/shush.jpg">
            <a:extLst>
              <a:ext uri="{FF2B5EF4-FFF2-40B4-BE49-F238E27FC236}">
                <a16:creationId xmlns:a16="http://schemas.microsoft.com/office/drawing/2014/main" id="{2B1A4A4F-B125-8917-1C3B-A8268588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146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http://www.bighitmedia.co.uk/wp-content/uploads/2011/03/shush.jpg">
            <a:extLst>
              <a:ext uri="{FF2B5EF4-FFF2-40B4-BE49-F238E27FC236}">
                <a16:creationId xmlns:a16="http://schemas.microsoft.com/office/drawing/2014/main" id="{A70DAD26-C81C-C753-F90A-F7DD9FF4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6975"/>
            <a:ext cx="151288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 descr="http://www.bighitmedia.co.uk/wp-content/uploads/2011/03/shush.jpg">
            <a:extLst>
              <a:ext uri="{FF2B5EF4-FFF2-40B4-BE49-F238E27FC236}">
                <a16:creationId xmlns:a16="http://schemas.microsoft.com/office/drawing/2014/main" id="{F135E8A2-9590-CAEF-70FD-A4815223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13668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" descr="http://www.bighitmedia.co.uk/wp-content/uploads/2011/03/shush.jpg">
            <a:extLst>
              <a:ext uri="{FF2B5EF4-FFF2-40B4-BE49-F238E27FC236}">
                <a16:creationId xmlns:a16="http://schemas.microsoft.com/office/drawing/2014/main" id="{12239A5A-5A5A-99AF-8E25-23CA79E4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0"/>
          <a:stretch>
            <a:fillRect/>
          </a:stretch>
        </p:blipFill>
        <p:spPr bwMode="auto">
          <a:xfrm>
            <a:off x="5003800" y="2636838"/>
            <a:ext cx="13684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4" descr="http://www.bighitmedia.co.uk/wp-content/uploads/2011/03/shush.jpg">
            <a:extLst>
              <a:ext uri="{FF2B5EF4-FFF2-40B4-BE49-F238E27FC236}">
                <a16:creationId xmlns:a16="http://schemas.microsoft.com/office/drawing/2014/main" id="{D5CC31A8-45AB-2BDF-DF53-36FC752D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0"/>
          <a:stretch>
            <a:fillRect/>
          </a:stretch>
        </p:blipFill>
        <p:spPr bwMode="auto">
          <a:xfrm>
            <a:off x="3708400" y="2636838"/>
            <a:ext cx="13684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4" descr="http://www.bighitmedia.co.uk/wp-content/uploads/2011/03/shush.jpg">
            <a:extLst>
              <a:ext uri="{FF2B5EF4-FFF2-40B4-BE49-F238E27FC236}">
                <a16:creationId xmlns:a16="http://schemas.microsoft.com/office/drawing/2014/main" id="{41F308FA-A33E-A6F1-B042-07DDA2F6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0"/>
          <a:stretch>
            <a:fillRect/>
          </a:stretch>
        </p:blipFill>
        <p:spPr bwMode="auto">
          <a:xfrm>
            <a:off x="6443663" y="2636838"/>
            <a:ext cx="13684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4" descr="http://www.bighitmedia.co.uk/wp-content/uploads/2011/03/shush.jpg">
            <a:extLst>
              <a:ext uri="{FF2B5EF4-FFF2-40B4-BE49-F238E27FC236}">
                <a16:creationId xmlns:a16="http://schemas.microsoft.com/office/drawing/2014/main" id="{C8E63819-4385-6186-4D4D-03F589D4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0"/>
          <a:stretch>
            <a:fillRect/>
          </a:stretch>
        </p:blipFill>
        <p:spPr bwMode="auto">
          <a:xfrm>
            <a:off x="7772400" y="2636838"/>
            <a:ext cx="13716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" descr="C:\Users\Lili\Documents\estroke\export\十.s2d.gif">
            <a:extLst>
              <a:ext uri="{FF2B5EF4-FFF2-40B4-BE49-F238E27FC236}">
                <a16:creationId xmlns:a16="http://schemas.microsoft.com/office/drawing/2014/main" id="{15288287-0F2A-DB67-1F92-18B966B8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1947862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Content Placeholder 9" descr="掃描0001.jpg">
            <a:extLst>
              <a:ext uri="{FF2B5EF4-FFF2-40B4-BE49-F238E27FC236}">
                <a16:creationId xmlns:a16="http://schemas.microsoft.com/office/drawing/2014/main" id="{F8D10F2F-3ABF-C1EA-9EF1-30B2D12801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EAE0"/>
              </a:clrFrom>
              <a:clrTo>
                <a:srgbClr val="F4EA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t="89520" r="65398" b="1186"/>
          <a:stretch>
            <a:fillRect/>
          </a:stretch>
        </p:blipFill>
        <p:spPr bwMode="auto">
          <a:xfrm>
            <a:off x="3563938" y="3789363"/>
            <a:ext cx="3429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E8B7F9FF-6E75-6A50-D11E-23B4900EE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125538"/>
            <a:ext cx="896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FF0066"/>
                </a:solidFill>
                <a:ea typeface="楷体_GB2312" pitchFamily="49" charset="-122"/>
              </a:rPr>
              <a:t>wǔ </a:t>
            </a:r>
          </a:p>
        </p:txBody>
      </p:sp>
      <p:pic>
        <p:nvPicPr>
          <p:cNvPr id="20483" name="Picture 16" descr="%E4%BA%94-order">
            <a:hlinkClick r:id="rId2"/>
            <a:extLst>
              <a:ext uri="{FF2B5EF4-FFF2-40B4-BE49-F238E27FC236}">
                <a16:creationId xmlns:a16="http://schemas.microsoft.com/office/drawing/2014/main" id="{90D610FC-AC08-9AE8-0AC9-833BBC37D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986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 descr="chinese number gesture">
            <a:extLst>
              <a:ext uri="{FF2B5EF4-FFF2-40B4-BE49-F238E27FC236}">
                <a16:creationId xmlns:a16="http://schemas.microsoft.com/office/drawing/2014/main" id="{3A42F379-7E20-D319-5890-79A781B8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661025"/>
            <a:ext cx="904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 descr="chinese number gesture">
            <a:extLst>
              <a:ext uri="{FF2B5EF4-FFF2-40B4-BE49-F238E27FC236}">
                <a16:creationId xmlns:a16="http://schemas.microsoft.com/office/drawing/2014/main" id="{B37D9394-BE33-9CC8-2E59-554087EB6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661025"/>
            <a:ext cx="9715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chinese number gesture">
            <a:extLst>
              <a:ext uri="{FF2B5EF4-FFF2-40B4-BE49-F238E27FC236}">
                <a16:creationId xmlns:a16="http://schemas.microsoft.com/office/drawing/2014/main" id="{CF010E04-B7AA-FC41-BDB3-7ABCB6D6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661025"/>
            <a:ext cx="904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chinese number gesture">
            <a:extLst>
              <a:ext uri="{FF2B5EF4-FFF2-40B4-BE49-F238E27FC236}">
                <a16:creationId xmlns:a16="http://schemas.microsoft.com/office/drawing/2014/main" id="{95D3A9C9-CC29-A940-045D-49F3456E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19750"/>
            <a:ext cx="9001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chinese number gesture">
            <a:extLst>
              <a:ext uri="{FF2B5EF4-FFF2-40B4-BE49-F238E27FC236}">
                <a16:creationId xmlns:a16="http://schemas.microsoft.com/office/drawing/2014/main" id="{4DD0B708-0543-01FA-7649-C5316E70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19750"/>
            <a:ext cx="9350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1" descr="%E5%8D%81-order">
            <a:hlinkClick r:id="rId9"/>
            <a:extLst>
              <a:ext uri="{FF2B5EF4-FFF2-40B4-BE49-F238E27FC236}">
                <a16:creationId xmlns:a16="http://schemas.microsoft.com/office/drawing/2014/main" id="{0AABCF2E-6DD0-A040-D3CB-EB205343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3751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0" descr="%E4%B9%9D-order">
            <a:hlinkClick r:id="rId11"/>
            <a:extLst>
              <a:ext uri="{FF2B5EF4-FFF2-40B4-BE49-F238E27FC236}">
                <a16:creationId xmlns:a16="http://schemas.microsoft.com/office/drawing/2014/main" id="{6CE0F235-32ED-1070-A2B7-FD0FA03E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43703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 descr="%E5%85%AD-order">
            <a:hlinkClick r:id="rId13"/>
            <a:extLst>
              <a:ext uri="{FF2B5EF4-FFF2-40B4-BE49-F238E27FC236}">
                <a16:creationId xmlns:a16="http://schemas.microsoft.com/office/drawing/2014/main" id="{A23E35BB-3002-B56E-BD93-E874704D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08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%E4%B8%83-order">
            <a:hlinkClick r:id="rId15"/>
            <a:extLst>
              <a:ext uri="{FF2B5EF4-FFF2-40B4-BE49-F238E27FC236}">
                <a16:creationId xmlns:a16="http://schemas.microsoft.com/office/drawing/2014/main" id="{643F8F0B-41A0-E738-282B-099DE333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608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9" descr="%E5%85%AB-order">
            <a:hlinkClick r:id="rId17"/>
            <a:extLst>
              <a:ext uri="{FF2B5EF4-FFF2-40B4-BE49-F238E27FC236}">
                <a16:creationId xmlns:a16="http://schemas.microsoft.com/office/drawing/2014/main" id="{479A18A1-BF49-E53D-6793-FBE93744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656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1">
            <a:extLst>
              <a:ext uri="{FF2B5EF4-FFF2-40B4-BE49-F238E27FC236}">
                <a16:creationId xmlns:a16="http://schemas.microsoft.com/office/drawing/2014/main" id="{79671371-1BC8-8938-841D-3F182CD69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376713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FF0066"/>
                </a:solidFill>
                <a:ea typeface="楷体_GB2312" pitchFamily="49" charset="-122"/>
              </a:rPr>
              <a:t>shí </a:t>
            </a:r>
          </a:p>
        </p:txBody>
      </p:sp>
      <p:sp>
        <p:nvSpPr>
          <p:cNvPr id="20495" name="Rectangle 10">
            <a:extLst>
              <a:ext uri="{FF2B5EF4-FFF2-40B4-BE49-F238E27FC236}">
                <a16:creationId xmlns:a16="http://schemas.microsoft.com/office/drawing/2014/main" id="{2E43F243-1604-6C6B-C94B-33CBC8F6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3724275"/>
            <a:ext cx="795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FF0066"/>
                </a:solidFill>
                <a:ea typeface="楷体_GB2312" pitchFamily="49" charset="-122"/>
              </a:rPr>
              <a:t>jiǔ </a:t>
            </a:r>
          </a:p>
        </p:txBody>
      </p:sp>
      <p:sp>
        <p:nvSpPr>
          <p:cNvPr id="20496" name="Rectangle 9">
            <a:extLst>
              <a:ext uri="{FF2B5EF4-FFF2-40B4-BE49-F238E27FC236}">
                <a16:creationId xmlns:a16="http://schemas.microsoft.com/office/drawing/2014/main" id="{E893612E-D16E-2519-6DD2-423994F71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757613"/>
            <a:ext cx="820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FF0066"/>
                </a:solidFill>
                <a:ea typeface="楷体_GB2312" pitchFamily="49" charset="-122"/>
              </a:rPr>
              <a:t>bā </a:t>
            </a:r>
          </a:p>
        </p:txBody>
      </p:sp>
      <p:sp>
        <p:nvSpPr>
          <p:cNvPr id="20497" name="Rectangle 7">
            <a:extLst>
              <a:ext uri="{FF2B5EF4-FFF2-40B4-BE49-F238E27FC236}">
                <a16:creationId xmlns:a16="http://schemas.microsoft.com/office/drawing/2014/main" id="{4999A79C-AD11-E9FF-26CE-9693D6556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3867150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FF0066"/>
                </a:solidFill>
                <a:ea typeface="楷体_GB2312" pitchFamily="49" charset="-122"/>
              </a:rPr>
              <a:t>liù </a:t>
            </a:r>
          </a:p>
        </p:txBody>
      </p:sp>
      <p:sp>
        <p:nvSpPr>
          <p:cNvPr id="20498" name="Rectangle 8">
            <a:extLst>
              <a:ext uri="{FF2B5EF4-FFF2-40B4-BE49-F238E27FC236}">
                <a16:creationId xmlns:a16="http://schemas.microsoft.com/office/drawing/2014/main" id="{762B6DE3-35D4-7DF4-5226-AD9703EE4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3790950"/>
            <a:ext cx="820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FF0066"/>
                </a:solidFill>
                <a:ea typeface="楷体_GB2312" pitchFamily="49" charset="-122"/>
              </a:rPr>
              <a:t>qī </a:t>
            </a:r>
          </a:p>
        </p:txBody>
      </p:sp>
      <p:pic>
        <p:nvPicPr>
          <p:cNvPr id="20499" name="Picture 2" descr="chinese number gesture">
            <a:extLst>
              <a:ext uri="{FF2B5EF4-FFF2-40B4-BE49-F238E27FC236}">
                <a16:creationId xmlns:a16="http://schemas.microsoft.com/office/drawing/2014/main" id="{5CC23D48-DD0E-B4DA-7A4A-58AC7EE4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9239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" descr="chinese number gesture">
            <a:extLst>
              <a:ext uri="{FF2B5EF4-FFF2-40B4-BE49-F238E27FC236}">
                <a16:creationId xmlns:a16="http://schemas.microsoft.com/office/drawing/2014/main" id="{151C03F7-E9DE-4828-3BE0-11A9D44C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8"/>
            <a:ext cx="9112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4" descr="chinese number gesture">
            <a:extLst>
              <a:ext uri="{FF2B5EF4-FFF2-40B4-BE49-F238E27FC236}">
                <a16:creationId xmlns:a16="http://schemas.microsoft.com/office/drawing/2014/main" id="{3EECCE76-F524-0DDB-BCDF-9BB23F2C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52738"/>
            <a:ext cx="90963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5" descr="chinese number gesture">
            <a:extLst>
              <a:ext uri="{FF2B5EF4-FFF2-40B4-BE49-F238E27FC236}">
                <a16:creationId xmlns:a16="http://schemas.microsoft.com/office/drawing/2014/main" id="{94EAD802-9030-9260-D3EB-A6979FE7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52738"/>
            <a:ext cx="895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6" descr="chinese number gesture">
            <a:extLst>
              <a:ext uri="{FF2B5EF4-FFF2-40B4-BE49-F238E27FC236}">
                <a16:creationId xmlns:a16="http://schemas.microsoft.com/office/drawing/2014/main" id="{43848E08-45E0-DC30-EE3C-5D94DFBAE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52738"/>
            <a:ext cx="9350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15" descr="%E5%9B%9B-order">
            <a:hlinkClick r:id="rId24"/>
            <a:extLst>
              <a:ext uri="{FF2B5EF4-FFF2-40B4-BE49-F238E27FC236}">
                <a16:creationId xmlns:a16="http://schemas.microsoft.com/office/drawing/2014/main" id="{E1EE8A08-E0FF-0506-01E8-3433204F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811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14" descr="%E4%B8%89-order">
            <a:hlinkClick r:id="rId26"/>
            <a:extLst>
              <a:ext uri="{FF2B5EF4-FFF2-40B4-BE49-F238E27FC236}">
                <a16:creationId xmlns:a16="http://schemas.microsoft.com/office/drawing/2014/main" id="{2BE59EE2-9721-F1E6-D58C-B9C5A8E1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8752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12" descr="100px-%E4%B8%80-order">
            <a:hlinkClick r:id="rId28"/>
            <a:extLst>
              <a:ext uri="{FF2B5EF4-FFF2-40B4-BE49-F238E27FC236}">
                <a16:creationId xmlns:a16="http://schemas.microsoft.com/office/drawing/2014/main" id="{405E7AF4-333A-717E-D44F-A0F228F8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13" descr="%E4%BA%8C-order">
            <a:hlinkClick r:id="rId30"/>
            <a:extLst>
              <a:ext uri="{FF2B5EF4-FFF2-40B4-BE49-F238E27FC236}">
                <a16:creationId xmlns:a16="http://schemas.microsoft.com/office/drawing/2014/main" id="{C32EDB70-E143-43B7-7B2B-3FEB263E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8752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8" name="Rectangle 5">
            <a:extLst>
              <a:ext uri="{FF2B5EF4-FFF2-40B4-BE49-F238E27FC236}">
                <a16:creationId xmlns:a16="http://schemas.microsoft.com/office/drawing/2014/main" id="{C34B67D6-1A3B-1EDB-E2FC-F1F25A85B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338" y="1198563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FF0066"/>
                </a:solidFill>
                <a:ea typeface="楷体_GB2312" pitchFamily="49" charset="-122"/>
              </a:rPr>
              <a:t>sì </a:t>
            </a:r>
          </a:p>
        </p:txBody>
      </p:sp>
      <p:sp>
        <p:nvSpPr>
          <p:cNvPr id="20509" name="Rectangle 4">
            <a:extLst>
              <a:ext uri="{FF2B5EF4-FFF2-40B4-BE49-F238E27FC236}">
                <a16:creationId xmlns:a16="http://schemas.microsoft.com/office/drawing/2014/main" id="{A4A1E9FF-DF75-A3A3-65BE-24BC5BCDA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1198563"/>
            <a:ext cx="1074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FF0066"/>
                </a:solidFill>
                <a:ea typeface="楷体_GB2312" pitchFamily="49" charset="-122"/>
              </a:rPr>
              <a:t>sān </a:t>
            </a:r>
          </a:p>
        </p:txBody>
      </p:sp>
      <p:sp>
        <p:nvSpPr>
          <p:cNvPr id="20510" name="Rectangle 2">
            <a:extLst>
              <a:ext uri="{FF2B5EF4-FFF2-40B4-BE49-F238E27FC236}">
                <a16:creationId xmlns:a16="http://schemas.microsoft.com/office/drawing/2014/main" id="{1527FA33-6A1E-D0FD-B179-1C8650C5A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FF0066"/>
                </a:solidFill>
                <a:ea typeface="楷体_GB2312" pitchFamily="49" charset="-122"/>
              </a:rPr>
              <a:t>yī </a:t>
            </a:r>
          </a:p>
        </p:txBody>
      </p:sp>
      <p:sp>
        <p:nvSpPr>
          <p:cNvPr id="20511" name="Rectangle 3">
            <a:extLst>
              <a:ext uri="{FF2B5EF4-FFF2-40B4-BE49-F238E27FC236}">
                <a16:creationId xmlns:a16="http://schemas.microsoft.com/office/drawing/2014/main" id="{C22D8679-EFB7-FC51-28CA-06606388D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1274763"/>
            <a:ext cx="74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FF0066"/>
                </a:solidFill>
                <a:ea typeface="楷体_GB2312" pitchFamily="49" charset="-122"/>
              </a:rPr>
              <a:t>èr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FEA768D-BEF8-902A-CC8D-7F8527A38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4975" cy="1143000"/>
          </a:xfrm>
        </p:spPr>
        <p:txBody>
          <a:bodyPr/>
          <a:lstStyle/>
          <a:p>
            <a:pPr eaLnBrk="1" hangingPunct="1"/>
            <a:br>
              <a:rPr lang="en-US" altLang="zh-CN" sz="4000"/>
            </a:br>
            <a:r>
              <a:rPr lang="en-US" altLang="zh-CN" sz="4000"/>
              <a:t>Special Number: </a:t>
            </a:r>
            <a:r>
              <a:rPr lang="en-GB" altLang="zh-CN" sz="400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lucky </a:t>
            </a:r>
            <a:r>
              <a:rPr lang="zh-CN" altLang="en-US" sz="480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六</a:t>
            </a:r>
            <a:endParaRPr lang="en-US" altLang="zh-CN" sz="4000">
              <a:solidFill>
                <a:srgbClr val="00B05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4A976CF-BCB3-1CC7-72A3-75A1B03BA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941888"/>
            <a:ext cx="9144000" cy="1555750"/>
          </a:xfrm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六</a:t>
            </a:r>
            <a:r>
              <a:rPr lang="zh-CN" altLang="en-US" sz="2800" b="1">
                <a:solidFill>
                  <a:srgbClr val="00B050"/>
                </a:solidFill>
              </a:rPr>
              <a:t>（ </a:t>
            </a:r>
            <a:r>
              <a:rPr lang="en-US" altLang="zh-CN" sz="2800" b="1">
                <a:solidFill>
                  <a:srgbClr val="00B050"/>
                </a:solidFill>
              </a:rPr>
              <a:t>6 </a:t>
            </a:r>
            <a:r>
              <a:rPr lang="zh-CN" altLang="en-US" sz="2800" b="1">
                <a:solidFill>
                  <a:srgbClr val="00B050"/>
                </a:solidFill>
              </a:rPr>
              <a:t>）</a:t>
            </a:r>
            <a:r>
              <a:rPr lang="en-US" altLang="zh-CN" sz="2800" b="1">
                <a:solidFill>
                  <a:srgbClr val="00B050"/>
                </a:solidFill>
              </a:rPr>
              <a:t>is pronounced similar to </a:t>
            </a:r>
            <a:r>
              <a:rPr lang="zh-CN" altLang="en-US" sz="3600" b="1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禄</a:t>
            </a:r>
            <a:r>
              <a:rPr lang="zh-CN" altLang="en-US" sz="2800" b="1">
                <a:solidFill>
                  <a:srgbClr val="00B050"/>
                </a:solidFill>
              </a:rPr>
              <a:t> </a:t>
            </a:r>
            <a:r>
              <a:rPr lang="en-US" altLang="zh-CN" sz="2800" b="1">
                <a:solidFill>
                  <a:srgbClr val="00B050"/>
                </a:solidFill>
              </a:rPr>
              <a:t>which means wealth and </a:t>
            </a:r>
            <a:r>
              <a:rPr lang="zh-CN" altLang="en-US" sz="3600" b="1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流</a:t>
            </a:r>
            <a:r>
              <a:rPr lang="zh-CN" altLang="en-US" sz="2800" b="1">
                <a:solidFill>
                  <a:srgbClr val="00B050"/>
                </a:solidFill>
              </a:rPr>
              <a:t> </a:t>
            </a:r>
            <a:r>
              <a:rPr lang="en-US" altLang="zh-CN" sz="2800" b="1">
                <a:solidFill>
                  <a:srgbClr val="00B050"/>
                </a:solidFill>
              </a:rPr>
              <a:t>which means fluid. Therefore, it’s considered good for business.</a:t>
            </a:r>
          </a:p>
          <a:p>
            <a:pPr eaLnBrk="1" hangingPunct="1">
              <a:buFontTx/>
              <a:buNone/>
            </a:pPr>
            <a:endParaRPr lang="en-US" altLang="zh-CN" sz="2800"/>
          </a:p>
        </p:txBody>
      </p:sp>
      <p:pic>
        <p:nvPicPr>
          <p:cNvPr id="22532" name="Picture 5" descr="u=1542477389,1933782234&amp;fm=52&amp;gp=0">
            <a:extLst>
              <a:ext uri="{FF2B5EF4-FFF2-40B4-BE49-F238E27FC236}">
                <a16:creationId xmlns:a16="http://schemas.microsoft.com/office/drawing/2014/main" id="{56122CC2-F1DA-AE5F-155B-666EF630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3561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u=1972339411,4269128412&amp;fm=52&amp;gp=0">
            <a:extLst>
              <a:ext uri="{FF2B5EF4-FFF2-40B4-BE49-F238E27FC236}">
                <a16:creationId xmlns:a16="http://schemas.microsoft.com/office/drawing/2014/main" id="{87BBE3C4-1416-D3E2-897E-9F64BC12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12875"/>
            <a:ext cx="47879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http://img.sucai.redocn.com/attachments/images/201205/20120503/Redocn_2012050306134019.jpg">
            <a:extLst>
              <a:ext uri="{FF2B5EF4-FFF2-40B4-BE49-F238E27FC236}">
                <a16:creationId xmlns:a16="http://schemas.microsoft.com/office/drawing/2014/main" id="{BDC4F012-2011-79DB-293D-1B437788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2557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1DCDC98-C721-773E-E8EF-D9AB113A9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7920038" cy="1143000"/>
          </a:xfrm>
        </p:spPr>
        <p:txBody>
          <a:bodyPr/>
          <a:lstStyle/>
          <a:p>
            <a:pPr eaLnBrk="1" hangingPunct="1"/>
            <a:r>
              <a:rPr lang="en-US" altLang="zh-CN" sz="4000"/>
              <a:t>Special Number: </a:t>
            </a:r>
            <a:r>
              <a:rPr lang="en-GB" altLang="zh-CN" sz="44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wealthy</a:t>
            </a:r>
            <a:r>
              <a:rPr lang="zh-CN" altLang="en-US" sz="54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八</a:t>
            </a:r>
            <a:endParaRPr lang="zh-CN" altLang="en-US" sz="400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44EDA2C-B0C6-3CBB-9DC1-04D28F87A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373688"/>
            <a:ext cx="8964613" cy="1484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4000" b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八</a:t>
            </a:r>
            <a:r>
              <a:rPr lang="zh-CN" altLang="en-US"/>
              <a:t> </a:t>
            </a:r>
            <a:r>
              <a:rPr lang="zh-CN" altLang="en-US">
                <a:solidFill>
                  <a:srgbClr val="C00000"/>
                </a:solidFill>
              </a:rPr>
              <a:t>（</a:t>
            </a:r>
            <a:r>
              <a:rPr lang="en-US" altLang="zh-CN">
                <a:solidFill>
                  <a:srgbClr val="C00000"/>
                </a:solidFill>
              </a:rPr>
              <a:t>8</a:t>
            </a:r>
            <a:r>
              <a:rPr lang="zh-CN" altLang="en-US">
                <a:solidFill>
                  <a:srgbClr val="C00000"/>
                </a:solidFill>
              </a:rPr>
              <a:t>）</a:t>
            </a:r>
            <a:r>
              <a:rPr lang="en-US" altLang="zh-CN" b="1">
                <a:solidFill>
                  <a:srgbClr val="C00000"/>
                </a:solidFill>
              </a:rPr>
              <a:t>The word for eight sounds similar to the word which means prosper or wealth.</a:t>
            </a:r>
            <a:endParaRPr lang="en-US" altLang="zh-CN" sz="1600">
              <a:solidFill>
                <a:srgbClr val="C00000"/>
              </a:solidFill>
            </a:endParaRPr>
          </a:p>
        </p:txBody>
      </p:sp>
      <p:pic>
        <p:nvPicPr>
          <p:cNvPr id="23556" name="Picture 5" descr="u=2361196067,3556419146&amp;fm=52&amp;gp=0">
            <a:extLst>
              <a:ext uri="{FF2B5EF4-FFF2-40B4-BE49-F238E27FC236}">
                <a16:creationId xmlns:a16="http://schemas.microsoft.com/office/drawing/2014/main" id="{208F4569-646E-D551-1F0B-1CB2C891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916113"/>
            <a:ext cx="4686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4394">
            <a:extLst>
              <a:ext uri="{FF2B5EF4-FFF2-40B4-BE49-F238E27FC236}">
                <a16:creationId xmlns:a16="http://schemas.microsoft.com/office/drawing/2014/main" id="{67ACAD33-8D53-70EF-F7D8-1A84F637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5720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http://www.taopic.com/uploads/allimg/120225/60415-12022509594633.jpg">
            <a:extLst>
              <a:ext uri="{FF2B5EF4-FFF2-40B4-BE49-F238E27FC236}">
                <a16:creationId xmlns:a16="http://schemas.microsoft.com/office/drawing/2014/main" id="{E72F13F1-20C8-8956-F6EA-E4B0B7075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5888"/>
            <a:ext cx="2133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9A0AD4-A585-2E6A-41BF-919230A44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5200"/>
              <a:t>Learning objective: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55C98BC-C364-FB09-DC55-149741CBE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CN" sz="3900" dirty="0">
                <a:ea typeface="宋体"/>
              </a:rPr>
              <a:t>To learn numbers from 1 to 99 and its hand language.</a:t>
            </a:r>
          </a:p>
        </p:txBody>
      </p:sp>
      <p:pic>
        <p:nvPicPr>
          <p:cNvPr id="5124" name="Picture 16" descr="http://2.bp.blogspot.com/_WtA2dF-JrLk/SnDzebmGAsI/AAAAAAAAFyQ/0g4JLPG-gSg/s400/Tiger+Tail+Numbers.jpg">
            <a:extLst>
              <a:ext uri="{FF2B5EF4-FFF2-40B4-BE49-F238E27FC236}">
                <a16:creationId xmlns:a16="http://schemas.microsoft.com/office/drawing/2014/main" id="{2A2D3332-4B9D-9CAC-90B0-F4B0028B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0969">
            <a:off x="6045200" y="4283075"/>
            <a:ext cx="25384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82E5287-CE19-C5D7-DF3E-C6EF711A0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/>
              <a:t>Special Number: </a:t>
            </a:r>
            <a:r>
              <a:rPr lang="en-GB" altLang="zh-CN" sz="44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dead </a:t>
            </a:r>
            <a:r>
              <a:rPr lang="zh-CN" altLang="en-US" sz="60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  <a:endParaRPr lang="en-US" altLang="en-US" sz="400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98FC9CA-B94C-BF0C-E232-E5943D93C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08500"/>
            <a:ext cx="8229600" cy="1622425"/>
          </a:xfrm>
        </p:spPr>
        <p:txBody>
          <a:bodyPr/>
          <a:lstStyle/>
          <a:p>
            <a:pPr eaLnBrk="1" hangingPunct="1"/>
            <a:r>
              <a:rPr lang="zh-CN" altLang="en-US" sz="5600" b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  <a:r>
              <a:rPr lang="zh-CN" altLang="en-US" sz="3200"/>
              <a:t> </a:t>
            </a:r>
            <a:r>
              <a:rPr lang="en-US" altLang="zh-CN"/>
              <a:t>is unlucky number in Chinese culture because it’s pronounced similar to </a:t>
            </a:r>
            <a:r>
              <a:rPr lang="zh-CN" altLang="en-US" sz="3200" b="1">
                <a:latin typeface="KaiTi" panose="02010609060101010101" pitchFamily="49" charset="-122"/>
                <a:ea typeface="KaiTi" panose="02010609060101010101" pitchFamily="49" charset="-122"/>
              </a:rPr>
              <a:t>死</a:t>
            </a:r>
            <a:r>
              <a:rPr lang="en-US" altLang="zh-CN"/>
              <a:t>, which means death.</a:t>
            </a:r>
          </a:p>
        </p:txBody>
      </p:sp>
      <p:pic>
        <p:nvPicPr>
          <p:cNvPr id="24580" name="Picture 6" descr="http://gb.cri.cn/mmsource/images/2010/04/20/706e1b10a2164e5ebb718c1331836b50.jpg">
            <a:extLst>
              <a:ext uri="{FF2B5EF4-FFF2-40B4-BE49-F238E27FC236}">
                <a16:creationId xmlns:a16="http://schemas.microsoft.com/office/drawing/2014/main" id="{543DB956-0279-36A7-1274-E51840F0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3143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http://img.sootuu.com/vector/2007-07-01/066/1/172.gif">
            <a:extLst>
              <a:ext uri="{FF2B5EF4-FFF2-40B4-BE49-F238E27FC236}">
                <a16:creationId xmlns:a16="http://schemas.microsoft.com/office/drawing/2014/main" id="{C29E3CE4-955D-7A54-7930-AD71116FA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309562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26D2C129-315F-4F13-68C9-CEE204751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23034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0869E271-B976-A894-A952-42A61456F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692150"/>
            <a:ext cx="20891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1DE76F8E-EDCC-B40E-F86E-53360FF8C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933825"/>
            <a:ext cx="20875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05C7C140-12FD-AB0E-D295-E351D408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157788"/>
            <a:ext cx="20891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342B13BA-F3C0-8580-1974-83342496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924175"/>
            <a:ext cx="17287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五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4DF9F9F8-1DA6-C454-1A77-9608E81F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276475"/>
            <a:ext cx="28082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六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A638C7F7-D1C8-92B9-DFBB-6667E5C67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484313"/>
            <a:ext cx="21605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C884B076-B51E-ACBF-201C-7C069C2B7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33375"/>
            <a:ext cx="2520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八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1BCC4074-2A89-0738-6D84-18537063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941888"/>
            <a:ext cx="14398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九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AD585860-5BB3-BC1C-FC2D-726AD8AC7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81300"/>
            <a:ext cx="2736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  <p:bldP spid="18444" grpId="0"/>
      <p:bldP spid="184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3EF7564-B2BD-30CD-F582-45FF4C18C5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0" y="457200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en-US" sz="4800">
                <a:solidFill>
                  <a:srgbClr val="0070C0"/>
                </a:solidFill>
              </a:rPr>
              <a:t>文化 </a:t>
            </a:r>
            <a:r>
              <a:rPr lang="en-US" altLang="zh-CN" sz="3200">
                <a:solidFill>
                  <a:srgbClr val="0070C0"/>
                </a:solidFill>
              </a:rPr>
              <a:t>Culture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35049C8-D76F-982C-C9A2-BECF1D1BEE6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900113" y="2492375"/>
            <a:ext cx="3384550" cy="24050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3600">
                <a:solidFill>
                  <a:srgbClr val="002060"/>
                </a:solidFill>
              </a:rPr>
              <a:t>   </a:t>
            </a:r>
            <a:r>
              <a:rPr lang="en-US" altLang="zh-CN" sz="3200">
                <a:solidFill>
                  <a:srgbClr val="006666"/>
                </a:solidFill>
              </a:rPr>
              <a:t>shù </a:t>
            </a:r>
            <a:r>
              <a:rPr lang="zh-CN" altLang="en-US" sz="3200">
                <a:solidFill>
                  <a:srgbClr val="006666"/>
                </a:solidFill>
              </a:rPr>
              <a:t>    </a:t>
            </a:r>
            <a:r>
              <a:rPr lang="en-US" altLang="zh-CN" sz="3200">
                <a:solidFill>
                  <a:srgbClr val="006666"/>
                </a:solidFill>
              </a:rPr>
              <a:t>zì</a:t>
            </a:r>
            <a:endParaRPr lang="en-US" altLang="zh-CN" sz="3600">
              <a:solidFill>
                <a:srgbClr val="006666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9600" b="1">
                <a:solidFill>
                  <a:srgbClr val="CC0000"/>
                </a:solidFill>
                <a:latin typeface="KaiTi" pitchFamily="49" charset="-122"/>
                <a:ea typeface="KaiTi" pitchFamily="49" charset="-122"/>
              </a:rPr>
              <a:t>数字</a:t>
            </a:r>
            <a:endParaRPr lang="en-US" altLang="zh-CN" sz="9600" b="1">
              <a:solidFill>
                <a:srgbClr val="CC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zh-CN" sz="280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GB" altLang="zh-CN" sz="320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Numerals</a:t>
            </a:r>
            <a:endParaRPr lang="zh-CN" altLang="en-US" sz="8000" b="1">
              <a:solidFill>
                <a:srgbClr val="80000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26628" name="Picture 2" descr="http://pic1a.nipic.com/2008-10-29/20081029161818749_2.jpg">
            <a:hlinkClick r:id="rId2" action="ppaction://hlinkfile"/>
            <a:extLst>
              <a:ext uri="{FF2B5EF4-FFF2-40B4-BE49-F238E27FC236}">
                <a16:creationId xmlns:a16="http://schemas.microsoft.com/office/drawing/2014/main" id="{4EAC1838-BE37-A467-8FAE-75FEB079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41021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54A3752-B3DC-D6F4-6983-4A3D2A5FA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3462338" cy="1828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7200" b="1" dirty="0">
                <a:solidFill>
                  <a:srgbClr val="006666"/>
                </a:solidFill>
                <a:latin typeface="KaiTi" pitchFamily="49" charset="-122"/>
                <a:ea typeface="KaiTi" pitchFamily="49" charset="-122"/>
              </a:rPr>
              <a:t>你好。</a:t>
            </a:r>
            <a:endParaRPr lang="en-US" altLang="zh-CN" sz="72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>
              <a:defRPr/>
            </a:pPr>
            <a:endParaRPr lang="zh-CN" altLang="en-US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A846E2F-1C5D-2488-4806-06353A168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648200"/>
            <a:ext cx="3048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1" charset="-122"/>
              </a:rPr>
              <a:t>  </a:t>
            </a:r>
          </a:p>
          <a:p>
            <a:pPr eaLnBrk="1" hangingPunct="1">
              <a:defRPr/>
            </a:pPr>
            <a:r>
              <a:rPr lang="zh-CN" altLang="en-US" sz="6600" dirty="0">
                <a:solidFill>
                  <a:srgbClr val="CC0000"/>
                </a:solidFill>
                <a:latin typeface="KaiTi" pitchFamily="49" charset="-122"/>
                <a:ea typeface="KaiTi" pitchFamily="49" charset="-122"/>
              </a:rPr>
              <a:t>谢谢。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3E400F4D-9457-4D72-F040-B9D3BB400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48000"/>
            <a:ext cx="335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6600">
                <a:solidFill>
                  <a:srgbClr val="66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再见。</a:t>
            </a: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6874E321-C4F5-5EF6-EC61-E89BF7A6B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480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7200">
                <a:solidFill>
                  <a:srgbClr val="FF66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中国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89A26114-94D9-0BFB-26E4-D1590F316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3810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6600">
                <a:solidFill>
                  <a:srgbClr val="0099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你好吗？</a:t>
            </a:r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AD0722DC-AAB3-AACE-C425-CFDF679F1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2000"/>
            <a:ext cx="411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1" charset="-122"/>
              </a:rPr>
              <a:t>   </a:t>
            </a:r>
          </a:p>
          <a:p>
            <a:pPr eaLnBrk="1" hangingPunct="1">
              <a:defRPr/>
            </a:pPr>
            <a:r>
              <a:rPr lang="zh-CN" altLang="en-US" sz="7200" dirty="0">
                <a:solidFill>
                  <a:srgbClr val="FF3399"/>
                </a:solidFill>
                <a:latin typeface="KaiTi" pitchFamily="49" charset="-122"/>
                <a:ea typeface="KaiTi" pitchFamily="49" charset="-122"/>
              </a:rPr>
              <a:t>我很好。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B5C36-BAC5-989C-F9E4-7BEC88E74997}"/>
              </a:ext>
            </a:extLst>
          </p:cNvPr>
          <p:cNvSpPr/>
          <p:nvPr/>
        </p:nvSpPr>
        <p:spPr>
          <a:xfrm>
            <a:off x="990600" y="533400"/>
            <a:ext cx="2286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dirty="0" err="1">
                <a:latin typeface="+mj-lt"/>
              </a:rPr>
              <a:t>Nǐ</a:t>
            </a:r>
            <a:r>
              <a:rPr lang="en-US" altLang="zh-CN" sz="2400" dirty="0">
                <a:latin typeface="+mj-lt"/>
              </a:rPr>
              <a:t> </a:t>
            </a:r>
            <a:r>
              <a:rPr lang="zh-CN" altLang="en-US" sz="2400" dirty="0">
                <a:latin typeface="+mj-lt"/>
              </a:rPr>
              <a:t>     </a:t>
            </a:r>
            <a:r>
              <a:rPr lang="en-US" altLang="zh-CN" sz="2400" dirty="0" err="1">
                <a:latin typeface="+mj-lt"/>
              </a:rPr>
              <a:t>hǎo</a:t>
            </a:r>
            <a:r>
              <a:rPr lang="en-US" altLang="zh-CN" sz="2400" dirty="0">
                <a:latin typeface="+mj-lt"/>
              </a:rPr>
              <a:t>.</a:t>
            </a:r>
            <a:endParaRPr lang="en-GB" sz="24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17BC59-C56B-58EA-5813-56C7F5BBF1F6}"/>
              </a:ext>
            </a:extLst>
          </p:cNvPr>
          <p:cNvSpPr/>
          <p:nvPr/>
        </p:nvSpPr>
        <p:spPr>
          <a:xfrm>
            <a:off x="4495800" y="762000"/>
            <a:ext cx="26098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dirty="0" err="1">
                <a:latin typeface="+mj-lt"/>
                <a:ea typeface="楷体_GB2312" pitchFamily="1" charset="-122"/>
              </a:rPr>
              <a:t>Wǒ</a:t>
            </a:r>
            <a:r>
              <a:rPr lang="zh-CN" altLang="en-US" sz="2400" dirty="0">
                <a:latin typeface="+mj-lt"/>
                <a:ea typeface="楷体_GB2312" pitchFamily="1" charset="-122"/>
              </a:rPr>
              <a:t>     </a:t>
            </a:r>
            <a:r>
              <a:rPr lang="en-US" altLang="zh-CN" sz="2400" dirty="0" err="1">
                <a:latin typeface="+mj-lt"/>
                <a:ea typeface="楷体_GB2312" pitchFamily="1" charset="-122"/>
              </a:rPr>
              <a:t>hěn</a:t>
            </a:r>
            <a:r>
              <a:rPr lang="en-US" altLang="zh-CN" sz="2400" dirty="0">
                <a:latin typeface="+mj-lt"/>
                <a:ea typeface="楷体_GB2312" pitchFamily="1" charset="-122"/>
              </a:rPr>
              <a:t>     </a:t>
            </a:r>
            <a:r>
              <a:rPr lang="en-US" altLang="zh-CN" sz="2400" dirty="0" err="1">
                <a:latin typeface="+mj-lt"/>
                <a:ea typeface="楷体_GB2312" pitchFamily="1" charset="-122"/>
              </a:rPr>
              <a:t>hǎo</a:t>
            </a:r>
            <a:r>
              <a:rPr lang="en-US" altLang="zh-CN" sz="2400" dirty="0">
                <a:latin typeface="+mj-lt"/>
                <a:ea typeface="楷体_GB2312" pitchFamily="1" charset="-122"/>
              </a:rPr>
              <a:t>.</a:t>
            </a:r>
            <a:endParaRPr lang="en-GB" sz="24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7CC41B-8978-DA7C-11FA-EFE3D8727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743200"/>
            <a:ext cx="168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楷体_GB2312" pitchFamily="49" charset="-122"/>
              </a:rPr>
              <a:t> Zài     jiàn.</a:t>
            </a:r>
            <a:endParaRPr lang="en-GB" altLang="en-US" sz="2400">
              <a:ea typeface="楷体_GB2312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80E3A-AB21-1C41-0BC0-93DBB88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67000"/>
            <a:ext cx="179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楷体_GB2312" pitchFamily="49" charset="-122"/>
              </a:rPr>
              <a:t>zhōng   guó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6195D-0536-2281-4DCA-D29DA6151360}"/>
              </a:ext>
            </a:extLst>
          </p:cNvPr>
          <p:cNvSpPr/>
          <p:nvPr/>
        </p:nvSpPr>
        <p:spPr>
          <a:xfrm>
            <a:off x="1258888" y="3933825"/>
            <a:ext cx="2419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1" charset="-122"/>
              </a:rPr>
              <a:t> </a:t>
            </a:r>
            <a:r>
              <a:rPr lang="en-US" altLang="zh-CN" sz="2400" dirty="0" err="1">
                <a:latin typeface="+mj-lt"/>
                <a:ea typeface="楷体_GB2312" pitchFamily="1" charset="-122"/>
              </a:rPr>
              <a:t>Nǐ</a:t>
            </a:r>
            <a:r>
              <a:rPr lang="en-US" altLang="zh-CN" sz="2400" dirty="0">
                <a:latin typeface="+mj-lt"/>
                <a:ea typeface="楷体_GB2312" pitchFamily="1" charset="-122"/>
              </a:rPr>
              <a:t> </a:t>
            </a:r>
            <a:r>
              <a:rPr lang="zh-CN" altLang="en-US" sz="2400" dirty="0">
                <a:latin typeface="+mj-lt"/>
                <a:ea typeface="楷体_GB2312" pitchFamily="1" charset="-122"/>
              </a:rPr>
              <a:t>    </a:t>
            </a:r>
            <a:r>
              <a:rPr lang="en-US" altLang="zh-CN" sz="2400" dirty="0" err="1">
                <a:latin typeface="+mj-lt"/>
                <a:ea typeface="楷体_GB2312" pitchFamily="1" charset="-122"/>
              </a:rPr>
              <a:t>hǎo</a:t>
            </a:r>
            <a:r>
              <a:rPr lang="zh-CN" altLang="en-US" sz="2400" dirty="0">
                <a:latin typeface="+mj-lt"/>
                <a:ea typeface="楷体_GB2312" pitchFamily="1" charset="-122"/>
              </a:rPr>
              <a:t>    </a:t>
            </a:r>
            <a:r>
              <a:rPr lang="en-US" altLang="zh-CN" sz="2400" dirty="0">
                <a:latin typeface="+mj-lt"/>
                <a:ea typeface="楷体_GB2312" pitchFamily="1" charset="-122"/>
              </a:rPr>
              <a:t>ma?</a:t>
            </a:r>
            <a:endParaRPr lang="en-GB" sz="24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7BD91C-514E-3311-2A4E-096D626E8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648200"/>
            <a:ext cx="149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楷体_GB2312" pitchFamily="49" charset="-122"/>
              </a:rPr>
              <a:t>Xiè    xiè.</a:t>
            </a:r>
            <a:endParaRPr lang="en-GB" altLang="en-US" sz="240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4C0CECC-3CC4-BD18-D7F1-9C7777AE6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32138" y="404813"/>
            <a:ext cx="4983162" cy="544512"/>
          </a:xfrm>
        </p:spPr>
        <p:txBody>
          <a:bodyPr/>
          <a:lstStyle/>
          <a:p>
            <a:pPr eaLnBrk="1" hangingPunct="1"/>
            <a:endParaRPr lang="zh-CN" altLang="en-US">
              <a:solidFill>
                <a:srgbClr val="3A669C"/>
              </a:solidFill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8C7B581-37D7-41BC-032D-90F0E5E9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8583613"/>
            <a:ext cx="4572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9600">
              <a:ea typeface="楷体_GB2312" pitchFamily="49" charset="-122"/>
            </a:endParaRPr>
          </a:p>
        </p:txBody>
      </p:sp>
      <p:sp>
        <p:nvSpPr>
          <p:cNvPr id="7172" name="Rectangle 9">
            <a:extLst>
              <a:ext uri="{FF2B5EF4-FFF2-40B4-BE49-F238E27FC236}">
                <a16:creationId xmlns:a16="http://schemas.microsoft.com/office/drawing/2014/main" id="{795DFD88-1D3E-DFC6-C85A-F8DF5DEA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-8431213"/>
            <a:ext cx="4572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9600">
              <a:ea typeface="楷体_GB2312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C8DBF-753A-0F6B-B982-E4EBC5B576FB}"/>
              </a:ext>
            </a:extLst>
          </p:cNvPr>
          <p:cNvSpPr/>
          <p:nvPr/>
        </p:nvSpPr>
        <p:spPr>
          <a:xfrm>
            <a:off x="0" y="1989138"/>
            <a:ext cx="9144000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GB" altLang="zh-CN" sz="2000" dirty="0">
                <a:latin typeface="+mj-lt"/>
              </a:rPr>
              <a:t>Q:</a:t>
            </a:r>
            <a:r>
              <a:rPr lang="zh-CN" altLang="en-US" sz="2000" dirty="0">
                <a:latin typeface="+mj-lt"/>
              </a:rPr>
              <a:t>  </a:t>
            </a:r>
            <a:r>
              <a:rPr lang="zh-CN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Nǐ </a:t>
            </a:r>
            <a:r>
              <a:rPr lang="en-GB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/</a:t>
            </a:r>
            <a:r>
              <a:rPr lang="zh-CN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Tā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  </a:t>
            </a:r>
            <a:r>
              <a:rPr lang="zh-CN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    </a:t>
            </a:r>
            <a:r>
              <a:rPr lang="zh-CN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jiào   shén  me?            </a:t>
            </a:r>
            <a:r>
              <a:rPr lang="en-GB" altLang="zh-CN" sz="2400" dirty="0">
                <a:latin typeface="+mj-lt"/>
              </a:rPr>
              <a:t>A:</a:t>
            </a:r>
            <a:r>
              <a:rPr lang="zh-CN" altLang="en-US" sz="2400" dirty="0">
                <a:latin typeface="+mj-lt"/>
              </a:rPr>
              <a:t>  </a:t>
            </a:r>
            <a:r>
              <a:rPr lang="zh-CN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Wǒ         jiào 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…</a:t>
            </a:r>
            <a:r>
              <a:rPr lang="zh-CN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。</a:t>
            </a:r>
            <a:endParaRPr lang="zh-CN" altLang="en-US" sz="2000" i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6000" dirty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6600" dirty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你          </a:t>
            </a:r>
            <a:r>
              <a:rPr lang="zh-CN" altLang="en-US" sz="6600" dirty="0">
                <a:solidFill>
                  <a:srgbClr val="832D46"/>
                </a:solidFill>
                <a:latin typeface="KaiTi" pitchFamily="49" charset="-122"/>
                <a:ea typeface="KaiTi" pitchFamily="49" charset="-122"/>
              </a:rPr>
              <a:t>我</a:t>
            </a:r>
            <a:endParaRPr lang="en-GB" altLang="zh-CN" sz="6600" dirty="0">
              <a:solidFill>
                <a:srgbClr val="832D46"/>
              </a:solidFill>
              <a:latin typeface="KaiTi" pitchFamily="49" charset="-122"/>
              <a:ea typeface="KaiTi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6600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 他</a:t>
            </a:r>
            <a:r>
              <a:rPr lang="zh-CN" altLang="en-US" sz="6600" dirty="0">
                <a:solidFill>
                  <a:srgbClr val="00B0F0"/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6600" dirty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叫什么?  </a:t>
            </a:r>
            <a:r>
              <a:rPr lang="zh-CN" altLang="en-US" sz="6600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他 </a:t>
            </a:r>
            <a:r>
              <a:rPr lang="zh-CN" altLang="en-US" sz="6600" dirty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叫</a:t>
            </a:r>
            <a:r>
              <a:rPr lang="en-US" altLang="zh-CN" sz="6000" dirty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…</a:t>
            </a:r>
            <a:r>
              <a:rPr lang="zh-CN" altLang="en-US" sz="6000" dirty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。</a:t>
            </a:r>
            <a:endParaRPr lang="en-GB" altLang="zh-CN" sz="6600" dirty="0">
              <a:solidFill>
                <a:srgbClr val="7030A0"/>
              </a:solidFill>
              <a:latin typeface="KaiTi" pitchFamily="49" charset="-122"/>
              <a:ea typeface="KaiTi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66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 她          她</a:t>
            </a:r>
            <a:endParaRPr lang="en-US" altLang="zh-CN" sz="6600" i="1" dirty="0">
              <a:solidFill>
                <a:srgbClr val="7030A0"/>
              </a:solidFill>
              <a:latin typeface="KaiTi" pitchFamily="49" charset="-122"/>
              <a:ea typeface="KaiTi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800" dirty="0">
                <a:latin typeface="Arial" charset="0"/>
              </a:rPr>
              <a:t>     </a:t>
            </a:r>
            <a:r>
              <a:rPr lang="zh-CN" altLang="en-US" sz="2400" dirty="0">
                <a:solidFill>
                  <a:srgbClr val="FFC000"/>
                </a:solidFill>
                <a:latin typeface="Arial" charset="0"/>
              </a:rPr>
              <a:t>What</a:t>
            </a:r>
            <a:r>
              <a:rPr lang="en-GB" altLang="zh-CN" sz="2400" dirty="0">
                <a:solidFill>
                  <a:srgbClr val="FFC000"/>
                </a:solidFill>
                <a:latin typeface="Arial" charset="0"/>
              </a:rPr>
              <a:t>’</a:t>
            </a:r>
            <a:r>
              <a:rPr lang="zh-CN" altLang="en-US" sz="2400" dirty="0">
                <a:solidFill>
                  <a:srgbClr val="FFC000"/>
                </a:solidFill>
                <a:latin typeface="Arial" charset="0"/>
              </a:rPr>
              <a:t>s </a:t>
            </a:r>
            <a:r>
              <a:rPr lang="zh-CN" altLang="en-US" sz="2400" dirty="0">
                <a:solidFill>
                  <a:srgbClr val="7030A0"/>
                </a:solidFill>
                <a:latin typeface="Arial" charset="0"/>
              </a:rPr>
              <a:t>your</a:t>
            </a:r>
            <a:r>
              <a:rPr lang="en-GB" altLang="zh-CN" sz="2400" dirty="0">
                <a:solidFill>
                  <a:srgbClr val="7030A0"/>
                </a:solidFill>
                <a:latin typeface="Arial" charset="0"/>
              </a:rPr>
              <a:t>/ </a:t>
            </a:r>
            <a:r>
              <a:rPr lang="en-GB" altLang="zh-CN" sz="2400" dirty="0">
                <a:solidFill>
                  <a:srgbClr val="0070C0"/>
                </a:solidFill>
                <a:latin typeface="Arial" charset="0"/>
              </a:rPr>
              <a:t>his </a:t>
            </a:r>
            <a:r>
              <a:rPr lang="en-GB" altLang="zh-CN" sz="2400" dirty="0">
                <a:solidFill>
                  <a:srgbClr val="7030A0"/>
                </a:solidFill>
                <a:latin typeface="Arial" charset="0"/>
              </a:rPr>
              <a:t>/ </a:t>
            </a:r>
            <a:r>
              <a:rPr lang="en-GB" altLang="zh-CN" sz="2400" dirty="0">
                <a:solidFill>
                  <a:srgbClr val="FF0066"/>
                </a:solidFill>
                <a:latin typeface="Arial" charset="0"/>
              </a:rPr>
              <a:t>her</a:t>
            </a:r>
            <a:r>
              <a:rPr lang="zh-CN" altLang="en-US" sz="2400" dirty="0">
                <a:solidFill>
                  <a:srgbClr val="FFC000"/>
                </a:solidFill>
                <a:latin typeface="Arial" charset="0"/>
              </a:rPr>
              <a:t> name?            </a:t>
            </a:r>
            <a:r>
              <a:rPr lang="en-US" altLang="zh-CN" sz="2400" dirty="0">
                <a:solidFill>
                  <a:srgbClr val="832D46"/>
                </a:solidFill>
                <a:latin typeface="+mn-lt"/>
                <a:ea typeface="KaiTi" pitchFamily="49" charset="-122"/>
              </a:rPr>
              <a:t>My</a:t>
            </a:r>
            <a:r>
              <a:rPr lang="en-US" altLang="zh-CN" sz="2400" dirty="0">
                <a:solidFill>
                  <a:srgbClr val="FFC000"/>
                </a:solidFill>
                <a:latin typeface="+mn-lt"/>
                <a:ea typeface="KaiTi" pitchFamily="49" charset="-122"/>
              </a:rPr>
              <a:t>/ </a:t>
            </a:r>
            <a:r>
              <a:rPr lang="en-US" altLang="zh-CN" sz="2400" dirty="0">
                <a:solidFill>
                  <a:srgbClr val="0070C0"/>
                </a:solidFill>
                <a:latin typeface="+mn-lt"/>
                <a:ea typeface="KaiTi" pitchFamily="49" charset="-122"/>
              </a:rPr>
              <a:t>His</a:t>
            </a:r>
            <a:r>
              <a:rPr lang="en-US" altLang="zh-CN" sz="2400" dirty="0">
                <a:solidFill>
                  <a:srgbClr val="FFC000"/>
                </a:solidFill>
                <a:latin typeface="+mn-lt"/>
                <a:ea typeface="KaiTi" pitchFamily="49" charset="-122"/>
              </a:rPr>
              <a:t>/ </a:t>
            </a:r>
            <a:r>
              <a:rPr lang="en-US" altLang="zh-CN" sz="2400" dirty="0">
                <a:solidFill>
                  <a:srgbClr val="FF0066"/>
                </a:solidFill>
                <a:latin typeface="+mn-lt"/>
                <a:ea typeface="KaiTi" pitchFamily="49" charset="-122"/>
              </a:rPr>
              <a:t>Her</a:t>
            </a:r>
            <a:r>
              <a:rPr lang="en-US" altLang="zh-CN" sz="2400" dirty="0">
                <a:solidFill>
                  <a:srgbClr val="FFC000"/>
                </a:solidFill>
                <a:latin typeface="+mn-lt"/>
                <a:ea typeface="KaiTi" pitchFamily="49" charset="-122"/>
              </a:rPr>
              <a:t> name is…</a:t>
            </a:r>
            <a:r>
              <a:rPr lang="zh-CN" altLang="en-US" sz="2400" dirty="0">
                <a:solidFill>
                  <a:srgbClr val="FFC000"/>
                </a:solidFill>
                <a:latin typeface="+mn-lt"/>
                <a:ea typeface="KaiTi" pitchFamily="49" charset="-122"/>
              </a:rPr>
              <a:t>。</a:t>
            </a:r>
            <a:endParaRPr lang="en-US" altLang="zh-CN" sz="2800" dirty="0">
              <a:solidFill>
                <a:srgbClr val="FFC000"/>
              </a:solidFill>
              <a:latin typeface="+mn-lt"/>
              <a:ea typeface="KaiTi" pitchFamily="49" charset="-122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98DBF3B1-8B93-8E99-A226-DC936B8B758E}"/>
              </a:ext>
            </a:extLst>
          </p:cNvPr>
          <p:cNvSpPr/>
          <p:nvPr/>
        </p:nvSpPr>
        <p:spPr>
          <a:xfrm flipH="1">
            <a:off x="1476375" y="2636838"/>
            <a:ext cx="215900" cy="2016125"/>
          </a:xfrm>
          <a:prstGeom prst="leftBrace">
            <a:avLst>
              <a:gd name="adj1" fmla="val 8333"/>
              <a:gd name="adj2" fmla="val 50000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A0DE9E04-1921-36A9-E4BA-996DA9543492}"/>
              </a:ext>
            </a:extLst>
          </p:cNvPr>
          <p:cNvSpPr/>
          <p:nvPr/>
        </p:nvSpPr>
        <p:spPr>
          <a:xfrm flipH="1">
            <a:off x="6588125" y="2708275"/>
            <a:ext cx="215900" cy="2016125"/>
          </a:xfrm>
          <a:prstGeom prst="leftBrace">
            <a:avLst>
              <a:gd name="adj1" fmla="val 8333"/>
              <a:gd name="adj2" fmla="val 50000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7176" name="Picture 9" descr="http://t3.baidu.com/it/u=2726904007,2341279415&amp;fm=21&amp;gp=0.jpg">
            <a:extLst>
              <a:ext uri="{FF2B5EF4-FFF2-40B4-BE49-F238E27FC236}">
                <a16:creationId xmlns:a16="http://schemas.microsoft.com/office/drawing/2014/main" id="{6562087B-268B-B1A6-CA4F-86F5E746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0241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EA89295-5B2D-39BB-B175-74CE51AC3E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19475" y="0"/>
            <a:ext cx="5114925" cy="841375"/>
          </a:xfrm>
        </p:spPr>
        <p:txBody>
          <a:bodyPr/>
          <a:lstStyle/>
          <a:p>
            <a:r>
              <a:rPr lang="en-US" altLang="zh-CN"/>
              <a:t>Match</a:t>
            </a:r>
            <a:endParaRPr lang="en-GB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145E6BB-D0C1-2B6E-1BFE-3B7AD060CE7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-533400" y="1752600"/>
            <a:ext cx="8929688" cy="5638800"/>
          </a:xfrm>
        </p:spPr>
        <p:txBody>
          <a:bodyPr/>
          <a:lstStyle/>
          <a:p>
            <a:pPr marL="273050" indent="-273050">
              <a:buFont typeface="Wingdings 3" panose="05040102010807070707" pitchFamily="18" charset="2"/>
              <a:buNone/>
            </a:pPr>
            <a:endParaRPr lang="en-GB" altLang="zh-CN" sz="4600">
              <a:solidFill>
                <a:srgbClr val="7030A0"/>
              </a:solidFill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273050" indent="-273050">
              <a:buFont typeface="Wingdings 3" panose="05040102010807070707" pitchFamily="18" charset="2"/>
              <a:buNone/>
            </a:pPr>
            <a:endParaRPr lang="en-US" altLang="zh-CN" sz="6300" b="1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273050" indent="-273050">
              <a:buFont typeface="Wingdings 3" panose="05040102010807070707" pitchFamily="18" charset="2"/>
              <a:buNone/>
            </a:pPr>
            <a:endParaRPr lang="en-GB" altLang="en-US" sz="6300" b="1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46142" name="Group 62">
            <a:extLst>
              <a:ext uri="{FF2B5EF4-FFF2-40B4-BE49-F238E27FC236}">
                <a16:creationId xmlns:a16="http://schemas.microsoft.com/office/drawing/2014/main" id="{7BDE07DB-D376-3A41-EE7C-8758B1CB8661}"/>
              </a:ext>
            </a:extLst>
          </p:cNvPr>
          <p:cNvGraphicFramePr>
            <a:graphicFrameLocks noGrp="1"/>
          </p:cNvGraphicFramePr>
          <p:nvPr/>
        </p:nvGraphicFramePr>
        <p:xfrm>
          <a:off x="1835150" y="836613"/>
          <a:ext cx="1295400" cy="5794374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</a:rPr>
                        <a:t>yuè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月</a:t>
                      </a:r>
                      <a:endParaRPr kumimoji="0" lang="zh-CN" altLang="en-US" sz="59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</a:rPr>
                        <a:t>rì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日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err="1">
                          <a:solidFill>
                            <a:srgbClr val="0070C0"/>
                          </a:solidFill>
                        </a:rPr>
                        <a:t>shān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山</a:t>
                      </a:r>
                      <a:endParaRPr kumimoji="0" lang="en-GB" altLang="zh-CN" sz="3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err="1">
                          <a:solidFill>
                            <a:srgbClr val="0070C0"/>
                          </a:solidFill>
                        </a:rPr>
                        <a:t>shuĭ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水</a:t>
                      </a:r>
                      <a:endParaRPr kumimoji="0" lang="zh-CN" altLang="en-GB" sz="3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US" sz="2000" dirty="0" err="1">
                          <a:solidFill>
                            <a:srgbClr val="0070C0"/>
                          </a:solidFill>
                        </a:rPr>
                        <a:t>hu</a:t>
                      </a:r>
                      <a:r>
                        <a:rPr lang="en-US" altLang="zh-CN" sz="2000" dirty="0" err="1">
                          <a:solidFill>
                            <a:srgbClr val="0070C0"/>
                          </a:solidFill>
                        </a:rPr>
                        <a:t>ǒ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火</a:t>
                      </a:r>
                      <a:endParaRPr kumimoji="0" lang="zh-CN" altLang="en-GB" sz="3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5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altLang="zh-CN" sz="2000" dirty="0">
                          <a:solidFill>
                            <a:srgbClr val="0070C0"/>
                          </a:solidFill>
                        </a:rPr>
                        <a:t> m</a:t>
                      </a:r>
                      <a:r>
                        <a:rPr lang="en-US" altLang="zh-CN" sz="2000" dirty="0">
                          <a:solidFill>
                            <a:srgbClr val="0070C0"/>
                          </a:solidFill>
                        </a:rPr>
                        <a:t>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木</a:t>
                      </a:r>
                      <a:endParaRPr kumimoji="0" lang="zh-CN" altLang="en-GB" sz="3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6100" name="Group 20">
            <a:extLst>
              <a:ext uri="{FF2B5EF4-FFF2-40B4-BE49-F238E27FC236}">
                <a16:creationId xmlns:a16="http://schemas.microsoft.com/office/drawing/2014/main" id="{DC928DAD-7B29-816A-CBEB-AC7709409716}"/>
              </a:ext>
            </a:extLst>
          </p:cNvPr>
          <p:cNvGraphicFramePr>
            <a:graphicFrameLocks noGrp="1"/>
          </p:cNvGraphicFramePr>
          <p:nvPr/>
        </p:nvGraphicFramePr>
        <p:xfrm>
          <a:off x="5364163" y="1341438"/>
          <a:ext cx="2743200" cy="5227638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1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altLang="zh-CN" sz="3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moutain</a:t>
                      </a:r>
                      <a:endParaRPr kumimoji="0" lang="zh-CN" altLang="en-GB" sz="35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1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altLang="zh-CN" sz="3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moon,month</a:t>
                      </a:r>
                      <a:endParaRPr kumimoji="0" lang="en-GB" altLang="zh-CN" sz="35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1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altLang="zh-CN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sun, day</a:t>
                      </a:r>
                      <a:endParaRPr kumimoji="0" lang="zh-CN" altLang="en-GB" sz="35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altLang="zh-CN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wood</a:t>
                      </a:r>
                      <a:endParaRPr kumimoji="0" lang="en-GB" sz="35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altLang="zh-CN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water</a:t>
                      </a:r>
                      <a:endParaRPr kumimoji="0" lang="en-GB" sz="35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8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altLang="zh-CN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fire</a:t>
                      </a:r>
                      <a:endParaRPr kumimoji="0" lang="en-GB" sz="35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16" name="Line 36">
            <a:extLst>
              <a:ext uri="{FF2B5EF4-FFF2-40B4-BE49-F238E27FC236}">
                <a16:creationId xmlns:a16="http://schemas.microsoft.com/office/drawing/2014/main" id="{FFB154BB-0CFB-4C1A-43BA-B4F8ED0A5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1412875"/>
            <a:ext cx="18002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Line 37">
            <a:extLst>
              <a:ext uri="{FF2B5EF4-FFF2-40B4-BE49-F238E27FC236}">
                <a16:creationId xmlns:a16="http://schemas.microsoft.com/office/drawing/2014/main" id="{43106393-DA0B-E3E4-01FD-C4B685EF8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2349500"/>
            <a:ext cx="165735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Line 38">
            <a:extLst>
              <a:ext uri="{FF2B5EF4-FFF2-40B4-BE49-F238E27FC236}">
                <a16:creationId xmlns:a16="http://schemas.microsoft.com/office/drawing/2014/main" id="{151E93A1-0DA1-2E3D-E947-CB7EBAD12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4149725"/>
            <a:ext cx="16557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Line 39">
            <a:extLst>
              <a:ext uri="{FF2B5EF4-FFF2-40B4-BE49-F238E27FC236}">
                <a16:creationId xmlns:a16="http://schemas.microsoft.com/office/drawing/2014/main" id="{4737DA21-4F25-2BC6-0E64-FCD7BE14E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5157788"/>
            <a:ext cx="1584325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Line 40">
            <a:extLst>
              <a:ext uri="{FF2B5EF4-FFF2-40B4-BE49-F238E27FC236}">
                <a16:creationId xmlns:a16="http://schemas.microsoft.com/office/drawing/2014/main" id="{C1D16E02-E2D7-7D60-AD58-3718D22C52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1700213"/>
            <a:ext cx="1800225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1" name="Line 41">
            <a:extLst>
              <a:ext uri="{FF2B5EF4-FFF2-40B4-BE49-F238E27FC236}">
                <a16:creationId xmlns:a16="http://schemas.microsoft.com/office/drawing/2014/main" id="{899BE688-499B-43BC-940F-FB9E1E3706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4221163"/>
            <a:ext cx="1727200" cy="195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34" name="Picture 2" descr="http://t1.gstatic.com/images?q=tbn:ANd9GcTbC0rQajCJmd60eP1zrBrjpvVAaFz2q4W6gMZWNiOnI0QsPW1XIw">
            <a:extLst>
              <a:ext uri="{FF2B5EF4-FFF2-40B4-BE49-F238E27FC236}">
                <a16:creationId xmlns:a16="http://schemas.microsoft.com/office/drawing/2014/main" id="{D9A714B7-7A19-DA89-29D8-B5AB1233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34850B8-30F1-4817-9793-56DE0354D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549275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zh-CN" sz="4400"/>
              <a:t>Guess which number it is in Chinese?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192AE526-01B5-5E99-DC53-4BF2247FD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30AA83A7-AF54-D4E3-0AD0-1290EEC8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565400"/>
            <a:ext cx="25193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FF508BD6-2EE4-1013-717F-520FD6D1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888"/>
            <a:ext cx="61928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4000" b="0"/>
              <a:t>How to write “three ” in Chinese can you guess?</a:t>
            </a:r>
          </a:p>
        </p:txBody>
      </p:sp>
      <p:sp>
        <p:nvSpPr>
          <p:cNvPr id="5129" name="WordArt 9">
            <a:extLst>
              <a:ext uri="{FF2B5EF4-FFF2-40B4-BE49-F238E27FC236}">
                <a16:creationId xmlns:a16="http://schemas.microsoft.com/office/drawing/2014/main" id="{77241105-758C-B3DB-99F4-052B44D861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4888" y="3933825"/>
            <a:ext cx="2592387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hlinkClick r:id="rId2" action="ppaction://hlinksldjump"/>
            <a:extLst>
              <a:ext uri="{FF2B5EF4-FFF2-40B4-BE49-F238E27FC236}">
                <a16:creationId xmlns:a16="http://schemas.microsoft.com/office/drawing/2014/main" id="{5299F94B-7253-B081-26F8-760EE4B8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14588"/>
            <a:ext cx="2592388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>
                <a:solidFill>
                  <a:schemeClr val="accent2"/>
                </a:solidFill>
                <a:latin typeface="宋体" panose="02010600030101010101" pitchFamily="2" charset="-122"/>
                <a:ea typeface="楷体_GB2312" pitchFamily="49" charset="-122"/>
              </a:rPr>
              <a:t>yī</a:t>
            </a:r>
            <a:endParaRPr lang="en-US" altLang="en-US" sz="960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960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0243" name="Object 4">
            <a:extLst>
              <a:ext uri="{FF2B5EF4-FFF2-40B4-BE49-F238E27FC236}">
                <a16:creationId xmlns:a16="http://schemas.microsoft.com/office/drawing/2014/main" id="{743BFB45-F8D8-572F-4C14-BEE4C7C1DF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476250"/>
          <a:ext cx="963612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47619" imgH="1162212" progId="Paint.Picture">
                  <p:embed/>
                </p:oleObj>
              </mc:Choice>
              <mc:Fallback>
                <p:oleObj r:id="rId3" imgW="647619" imgH="1162212" progId="Paint.Picture">
                  <p:embed/>
                  <p:pic>
                    <p:nvPicPr>
                      <p:cNvPr id="10243" name="Object 4">
                        <a:extLst>
                          <a:ext uri="{FF2B5EF4-FFF2-40B4-BE49-F238E27FC236}">
                            <a16:creationId xmlns:a16="http://schemas.microsoft.com/office/drawing/2014/main" id="{743BFB45-F8D8-572F-4C14-BEE4C7C1DF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6250"/>
                        <a:ext cx="963612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5" descr="一.s2d.gif">
            <a:extLst>
              <a:ext uri="{FF2B5EF4-FFF2-40B4-BE49-F238E27FC236}">
                <a16:creationId xmlns:a16="http://schemas.microsoft.com/office/drawing/2014/main" id="{92CCF9BE-34D7-55DD-468C-82EF0405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195103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>
            <a:extLst>
              <a:ext uri="{FF2B5EF4-FFF2-40B4-BE49-F238E27FC236}">
                <a16:creationId xmlns:a16="http://schemas.microsoft.com/office/drawing/2014/main" id="{9F73D265-0A6D-00F6-907E-AB74307C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773238"/>
            <a:ext cx="24479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0">
                <a:ea typeface="楷体_GB2312" pitchFamily="49" charset="-122"/>
              </a:rPr>
              <a:t>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hlinkClick r:id="rId2" action="ppaction://hlinksldjump"/>
            <a:extLst>
              <a:ext uri="{FF2B5EF4-FFF2-40B4-BE49-F238E27FC236}">
                <a16:creationId xmlns:a16="http://schemas.microsoft.com/office/drawing/2014/main" id="{099E06F8-6EF6-65DC-7BD0-20E17A9C6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14588"/>
            <a:ext cx="1655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>
                <a:solidFill>
                  <a:schemeClr val="accent2"/>
                </a:solidFill>
                <a:latin typeface="宋体" panose="02010600030101010101" pitchFamily="2" charset="-122"/>
                <a:ea typeface="楷体_GB2312" pitchFamily="49" charset="-122"/>
              </a:rPr>
              <a:t>èr</a:t>
            </a:r>
            <a:r>
              <a:rPr lang="en-US" altLang="en-US" sz="960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</a:p>
        </p:txBody>
      </p:sp>
      <p:graphicFrame>
        <p:nvGraphicFramePr>
          <p:cNvPr id="11267" name="Object 5">
            <a:extLst>
              <a:ext uri="{FF2B5EF4-FFF2-40B4-BE49-F238E27FC236}">
                <a16:creationId xmlns:a16="http://schemas.microsoft.com/office/drawing/2014/main" id="{6E11EEC9-EB55-E88E-0ADE-F8BA20470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549275"/>
          <a:ext cx="877888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04948" imgH="1257476" progId="Paint.Picture">
                  <p:embed/>
                </p:oleObj>
              </mc:Choice>
              <mc:Fallback>
                <p:oleObj r:id="rId3" imgW="704948" imgH="1257476" progId="Paint.Picture">
                  <p:embed/>
                  <p:pic>
                    <p:nvPicPr>
                      <p:cNvPr id="11267" name="Object 5">
                        <a:extLst>
                          <a:ext uri="{FF2B5EF4-FFF2-40B4-BE49-F238E27FC236}">
                            <a16:creationId xmlns:a16="http://schemas.microsoft.com/office/drawing/2014/main" id="{6E11EEC9-EB55-E88E-0ADE-F8BA204706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49275"/>
                        <a:ext cx="877888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6" descr="二.s2d.gif">
            <a:extLst>
              <a:ext uri="{FF2B5EF4-FFF2-40B4-BE49-F238E27FC236}">
                <a16:creationId xmlns:a16="http://schemas.microsoft.com/office/drawing/2014/main" id="{554A1236-4D0A-E5FF-9E5C-1CC4F2D3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1951037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Content Placeholder 9" descr="掃描0001.jpg">
            <a:extLst>
              <a:ext uri="{FF2B5EF4-FFF2-40B4-BE49-F238E27FC236}">
                <a16:creationId xmlns:a16="http://schemas.microsoft.com/office/drawing/2014/main" id="{50CD0494-762B-862A-2AAC-1292B5B09C8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2EE"/>
              </a:clrFrom>
              <a:clrTo>
                <a:srgbClr val="F7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755" r="66133" b="89290"/>
          <a:stretch>
            <a:fillRect/>
          </a:stretch>
        </p:blipFill>
        <p:spPr bwMode="auto">
          <a:xfrm>
            <a:off x="3851275" y="3933825"/>
            <a:ext cx="29289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BAAE39-EE0C-B55A-8EF7-CA8BFA5FC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88913"/>
            <a:ext cx="10001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zh-CN" sz="20000" b="0">
              <a:solidFill>
                <a:srgbClr val="0070C0"/>
              </a:solidFill>
            </a:endParaRPr>
          </a:p>
        </p:txBody>
      </p:sp>
      <p:pic>
        <p:nvPicPr>
          <p:cNvPr id="11271" name="Picture 6" descr="dglxasset[1]">
            <a:extLst>
              <a:ext uri="{FF2B5EF4-FFF2-40B4-BE49-F238E27FC236}">
                <a16:creationId xmlns:a16="http://schemas.microsoft.com/office/drawing/2014/main" id="{1FA21687-D2CA-3F1D-718B-1D17A56E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60575"/>
            <a:ext cx="23764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dglxasset[1]">
            <a:extLst>
              <a:ext uri="{FF2B5EF4-FFF2-40B4-BE49-F238E27FC236}">
                <a16:creationId xmlns:a16="http://schemas.microsoft.com/office/drawing/2014/main" id="{50D1B0F0-5B87-A25B-9212-11DA7C93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060575"/>
            <a:ext cx="23336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hlinkClick r:id="rId2" action="ppaction://hlinksldjump"/>
            <a:extLst>
              <a:ext uri="{FF2B5EF4-FFF2-40B4-BE49-F238E27FC236}">
                <a16:creationId xmlns:a16="http://schemas.microsoft.com/office/drawing/2014/main" id="{559D1408-233D-622A-F3D4-1388542F7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20938"/>
            <a:ext cx="316865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>
                <a:solidFill>
                  <a:schemeClr val="accent2"/>
                </a:solidFill>
                <a:latin typeface="宋体" panose="02010600030101010101" pitchFamily="2" charset="-122"/>
                <a:ea typeface="楷体_GB2312" pitchFamily="49" charset="-122"/>
              </a:rPr>
              <a:t>sān</a:t>
            </a:r>
            <a:r>
              <a:rPr lang="en-US" altLang="en-US" sz="960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96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12291" name="Object 6">
            <a:extLst>
              <a:ext uri="{FF2B5EF4-FFF2-40B4-BE49-F238E27FC236}">
                <a16:creationId xmlns:a16="http://schemas.microsoft.com/office/drawing/2014/main" id="{6ED20C52-6B70-70B6-DB55-C8AF7833F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549275"/>
          <a:ext cx="95250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04948" imgH="1267002" progId="Paint.Picture">
                  <p:embed/>
                </p:oleObj>
              </mc:Choice>
              <mc:Fallback>
                <p:oleObj r:id="rId3" imgW="704948" imgH="1267002" progId="Paint.Picture">
                  <p:embed/>
                  <p:pic>
                    <p:nvPicPr>
                      <p:cNvPr id="12291" name="Object 6">
                        <a:extLst>
                          <a:ext uri="{FF2B5EF4-FFF2-40B4-BE49-F238E27FC236}">
                            <a16:creationId xmlns:a16="http://schemas.microsoft.com/office/drawing/2014/main" id="{6ED20C52-6B70-70B6-DB55-C8AF7833F4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49275"/>
                        <a:ext cx="95250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7">
            <a:extLst>
              <a:ext uri="{FF2B5EF4-FFF2-40B4-BE49-F238E27FC236}">
                <a16:creationId xmlns:a16="http://schemas.microsoft.com/office/drawing/2014/main" id="{3C8E0A54-3C95-6B92-8945-A5A9494F8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924175"/>
            <a:ext cx="30432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800">
                <a:solidFill>
                  <a:schemeClr val="bg1"/>
                </a:solidFill>
                <a:ea typeface="楷体_GB2312" pitchFamily="49" charset="-122"/>
              </a:rPr>
              <a:t>Francisco</a:t>
            </a:r>
          </a:p>
        </p:txBody>
      </p:sp>
      <p:pic>
        <p:nvPicPr>
          <p:cNvPr id="12293" name="Picture 8" descr="三.s2d.gif">
            <a:extLst>
              <a:ext uri="{FF2B5EF4-FFF2-40B4-BE49-F238E27FC236}">
                <a16:creationId xmlns:a16="http://schemas.microsoft.com/office/drawing/2014/main" id="{4B118866-AEF4-99DF-189A-7BD8CD80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1951037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Content Placeholder 9" descr="掃描0001.jpg">
            <a:extLst>
              <a:ext uri="{FF2B5EF4-FFF2-40B4-BE49-F238E27FC236}">
                <a16:creationId xmlns:a16="http://schemas.microsoft.com/office/drawing/2014/main" id="{3CB00AFC-4CC4-48E1-7A16-ED662A4599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4EE"/>
              </a:clrFrom>
              <a:clrTo>
                <a:srgbClr val="F9F4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11771" r="67447" b="78812"/>
          <a:stretch>
            <a:fillRect/>
          </a:stretch>
        </p:blipFill>
        <p:spPr bwMode="auto">
          <a:xfrm>
            <a:off x="4356100" y="3789363"/>
            <a:ext cx="27860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dglxasset[2]">
            <a:extLst>
              <a:ext uri="{FF2B5EF4-FFF2-40B4-BE49-F238E27FC236}">
                <a16:creationId xmlns:a16="http://schemas.microsoft.com/office/drawing/2014/main" id="{9859DF69-19CE-1523-EAD9-D78FE7F1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76475"/>
            <a:ext cx="183515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dglxasset[2]">
            <a:extLst>
              <a:ext uri="{FF2B5EF4-FFF2-40B4-BE49-F238E27FC236}">
                <a16:creationId xmlns:a16="http://schemas.microsoft.com/office/drawing/2014/main" id="{3E6A0B22-EE04-0793-6D67-ECE95298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18716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 descr="dglxasset[2]">
            <a:extLst>
              <a:ext uri="{FF2B5EF4-FFF2-40B4-BE49-F238E27FC236}">
                <a16:creationId xmlns:a16="http://schemas.microsoft.com/office/drawing/2014/main" id="{E5C2AB37-AC76-78DA-FE83-68EC4A3A6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278063"/>
            <a:ext cx="18351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4">
            <a:extLst>
              <a:ext uri="{FF2B5EF4-FFF2-40B4-BE49-F238E27FC236}">
                <a16:creationId xmlns:a16="http://schemas.microsoft.com/office/drawing/2014/main" id="{9C891516-E30D-E4C4-6AEC-9BA43E0F3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700213"/>
            <a:ext cx="194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ea typeface="楷体_GB2312" pitchFamily="49" charset="-122"/>
              </a:rPr>
              <a:t>Francisco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318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KaiTi</vt:lpstr>
      <vt:lpstr>楷体_GB2312</vt:lpstr>
      <vt:lpstr>宋体</vt:lpstr>
      <vt:lpstr>Arial</vt:lpstr>
      <vt:lpstr>Calibri</vt:lpstr>
      <vt:lpstr>Times New Roman</vt:lpstr>
      <vt:lpstr>Wingdings</vt:lpstr>
      <vt:lpstr>Wingdings 3</vt:lpstr>
      <vt:lpstr>Network</vt:lpstr>
      <vt:lpstr>Bitmap Image</vt:lpstr>
      <vt:lpstr>PowerPoint Presentation</vt:lpstr>
      <vt:lpstr>Learning objective:</vt:lpstr>
      <vt:lpstr>PowerPoint Presentation</vt:lpstr>
      <vt:lpstr>PowerPoint Presentation</vt:lpstr>
      <vt:lpstr>Match</vt:lpstr>
      <vt:lpstr>Guess which number it is in Chinese?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Special Number: lucky 六</vt:lpstr>
      <vt:lpstr>Special Number: wealthy八</vt:lpstr>
      <vt:lpstr>Special Number: dead 四</vt:lpstr>
      <vt:lpstr>PowerPoint Presentation</vt:lpstr>
      <vt:lpstr>文化 Culture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C. Tatton</cp:lastModifiedBy>
  <cp:revision>69</cp:revision>
  <dcterms:created xsi:type="dcterms:W3CDTF">2012-11-11T16:41:25Z</dcterms:created>
  <dcterms:modified xsi:type="dcterms:W3CDTF">2024-01-11T11:35:16Z</dcterms:modified>
</cp:coreProperties>
</file>