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2DC-2A6C-C430-EC1F-2B6D0916B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DC6D4-19EB-020D-48A0-00D951F8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A932D-78FD-9C46-1804-52091AF2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B7FF0-A60C-9408-B01E-4449904E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4C4A-4A61-5678-8B1B-DB24A564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4BFF-F6E4-24BC-3027-67C46302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3902A-BFA0-45D8-B585-7EDA7BB4A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B52A8-51F2-FDBA-C743-87E97B76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B0CE-E6E4-E0B5-E8B0-5A88D637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C7E7B-D56E-13AA-C6DB-5574EB17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3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57C8B-67F9-DC36-DDAD-D74555239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A33A5-86BC-3B4A-B301-C97544960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C38BE-874E-A5C9-2B7E-196AAACE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9C800-0AE5-4A18-3616-6D4EA0D9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EC49A-225E-9110-3480-10173B5D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9F37-249C-0029-20FD-7E355886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EBFC-DAAE-7CF3-886D-7D18777D6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C4EE-0F84-3D45-31E5-A1297381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8B365-D63C-4FE8-3266-687F395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9601E-5692-D44D-AEE5-0E9D8391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B55D-820F-9F66-9490-BB23907A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F5343-47A8-4B1F-DC14-CE83D1E9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617FE-D468-7E79-8F8A-16230088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9C97-4E7F-F86F-A5AE-A535AFEB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DBBA-EEEF-ACEF-2582-5DD29EEE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9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219A-59FF-44DA-274A-0E4942C7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B810-CAC2-62B6-D51D-767A6A674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1019F-ED28-8B6C-DE86-37D8E9C2B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56A23-9E85-067D-334A-482BC42E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68AAF-94DA-3F1D-AD1F-8A1B7D8E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EB4E0-3A6F-4471-A238-50E48CB5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1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9F2B-0C95-AFEB-F479-22A47514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D8D49-C05A-9B18-73A6-4E69A2EE9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246DA-539B-5BE2-9FE8-A98278B75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1EA7B-D0FC-CE00-3040-CBBFC62EE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E7A1F-17C4-9CBC-CC58-8EC21253B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2963C-1435-178E-1806-9AE3F118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1F398-5333-62A3-F260-D5B0A0A5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47A71-D33A-EC0D-9C7B-C89AA55E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42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A1A8-3016-32B0-6D90-2B14C4B3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ED4A4-2936-1C6E-2728-63122A7B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42ACC-C567-74E5-873D-874CD168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C04B8-3FB0-3A01-83B7-5F4DEEBE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42F3D-44DF-260E-DEB7-2A20C341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BB037-9262-F0CF-EC0A-E8CFE557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3BE41-6DDA-7F4C-6843-7E47A21B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2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227B-8508-101F-FB8F-6D2CAFCC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8500-25E8-50FF-3A90-670C0B98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52B34-DDF9-8296-76FE-35BA393E3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1A948-39F3-7FD6-55EC-326E4E81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10262-A1FC-F1A8-F3D4-0BFFBBDC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78D59-3A23-1760-A408-0C773016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1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1AD2-B602-4307-C002-E3DCF747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80F79-FC01-C78A-E5AF-F4C49FDBC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E1228-C675-906E-F53A-0DEE26550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59E33-E95A-D33F-2390-0FCFA56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D58C4-7A67-D249-4BCD-120ADA63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C6E0D-2184-74F9-05BE-D9350569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9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2FB68-464B-BCD1-443B-2E4D1209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37BC-669F-28FB-1DE8-E3E05670B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CF26D-0ADD-3C28-092D-AEBFC5B54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EAD3E-C8EA-431E-B05D-0157E194FDD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E172-9B57-2A8D-EF6C-B22F4B1AA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EB5-2A26-C0F4-5EC6-D898CCED1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DD13A-F6E4-4845-8618-99B2EFABE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402C82-5FEF-1477-145B-E08BF761C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63" y="673768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B5C0A-E18F-55E1-1BED-25B497D7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44379"/>
            <a:ext cx="514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D233C-59D5-4D71-4D1A-D94803C2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41" y="339390"/>
            <a:ext cx="6534150" cy="3676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E6A547-6E2E-9094-B2AF-6148FEE3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54" y="2607845"/>
            <a:ext cx="42862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E6482-0BCA-12BF-5B18-AC7F3552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7" y="180975"/>
            <a:ext cx="4886325" cy="6496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F4128-DB5C-0AB7-9AE4-E666E1396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830" y="1592680"/>
            <a:ext cx="3333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7DF7A9-A009-A0EF-1A98-B29D8221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7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Loughborough Schools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 McGinty</dc:creator>
  <cp:lastModifiedBy>L. McGinty</cp:lastModifiedBy>
  <cp:revision>1</cp:revision>
  <dcterms:created xsi:type="dcterms:W3CDTF">2024-05-16T12:06:22Z</dcterms:created>
  <dcterms:modified xsi:type="dcterms:W3CDTF">2024-05-16T12:53:13Z</dcterms:modified>
</cp:coreProperties>
</file>