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258" r:id="rId2"/>
    <p:sldId id="286" r:id="rId3"/>
    <p:sldId id="33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293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30" r:id="rId21"/>
    <p:sldId id="295" r:id="rId22"/>
    <p:sldId id="292" r:id="rId23"/>
    <p:sldId id="256" r:id="rId24"/>
    <p:sldId id="283" r:id="rId25"/>
    <p:sldId id="278" r:id="rId26"/>
    <p:sldId id="257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99CCFF"/>
    <a:srgbClr val="CCFFCC"/>
    <a:srgbClr val="0033CC"/>
    <a:srgbClr val="0066FF"/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8A734-D880-4116-8B46-948750BAF44E}" v="34" dt="2023-02-06T11:08:50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b9bbc01a-4a73-4acb-9616-b5cc44baf377" providerId="ADAL" clId="{54F8A734-D880-4116-8B46-948750BAF44E}"/>
    <pc:docChg chg="addSld delSld modSld sldOrd">
      <pc:chgData name="C. Tatton" userId="b9bbc01a-4a73-4acb-9616-b5cc44baf377" providerId="ADAL" clId="{54F8A734-D880-4116-8B46-948750BAF44E}" dt="2023-02-06T11:08:55.155" v="37"/>
      <pc:docMkLst>
        <pc:docMk/>
      </pc:docMkLst>
      <pc:sldChg chg="del">
        <pc:chgData name="C. Tatton" userId="b9bbc01a-4a73-4acb-9616-b5cc44baf377" providerId="ADAL" clId="{54F8A734-D880-4116-8B46-948750BAF44E}" dt="2023-02-06T11:07:53.461" v="0" actId="2696"/>
        <pc:sldMkLst>
          <pc:docMk/>
          <pc:sldMk cId="0" sldId="263"/>
        </pc:sldMkLst>
      </pc:sldChg>
      <pc:sldChg chg="del">
        <pc:chgData name="C. Tatton" userId="b9bbc01a-4a73-4acb-9616-b5cc44baf377" providerId="ADAL" clId="{54F8A734-D880-4116-8B46-948750BAF44E}" dt="2023-02-06T11:07:53.461" v="0" actId="2696"/>
        <pc:sldMkLst>
          <pc:docMk/>
          <pc:sldMk cId="0" sldId="296"/>
        </pc:sldMkLst>
      </pc:sldChg>
      <pc:sldChg chg="del">
        <pc:chgData name="C. Tatton" userId="b9bbc01a-4a73-4acb-9616-b5cc44baf377" providerId="ADAL" clId="{54F8A734-D880-4116-8B46-948750BAF44E}" dt="2023-02-06T11:07:53.461" v="0" actId="2696"/>
        <pc:sldMkLst>
          <pc:docMk/>
          <pc:sldMk cId="0" sldId="298"/>
        </pc:sldMkLst>
      </pc:sldChg>
      <pc:sldChg chg="modSp add ord modAnim">
        <pc:chgData name="C. Tatton" userId="b9bbc01a-4a73-4acb-9616-b5cc44baf377" providerId="ADAL" clId="{54F8A734-D880-4116-8B46-948750BAF44E}" dt="2023-02-06T11:08:55.155" v="37"/>
        <pc:sldMkLst>
          <pc:docMk/>
          <pc:sldMk cId="3613663007" sldId="331"/>
        </pc:sldMkLst>
        <pc:spChg chg="mod">
          <ac:chgData name="C. Tatton" userId="b9bbc01a-4a73-4acb-9616-b5cc44baf377" providerId="ADAL" clId="{54F8A734-D880-4116-8B46-948750BAF44E}" dt="2023-02-06T11:08:50.914" v="35" actId="20577"/>
          <ac:spMkLst>
            <pc:docMk/>
            <pc:sldMk cId="3613663007" sldId="331"/>
            <ac:spMk id="16387" creationId="{4A346142-D04D-39B2-9AC5-D5630B0546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DD4361-EDC1-5202-91DD-B82DF8EF7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C936E-E955-4ADE-2775-01AA782699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EBF5D2-A216-40EF-BC84-1918A8BCE2C3}" type="datetimeFigureOut">
              <a:rPr lang="en-GB"/>
              <a:pPr>
                <a:defRPr/>
              </a:pPr>
              <a:t>06/02/2023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330425-D065-F933-1B9D-4904512E8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03A214-B09A-68C8-30D9-0E07877F6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08EEE-9D9B-2AD1-ABC4-77C534B15B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41E60-8B0E-EABF-B0E1-9DF61B89E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0122E3-FAF4-4709-998E-885B17B5EE1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6C8D23B-9F3C-5AEE-75E1-B3B901DBE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08A4786-29E0-5386-492F-10ADC2BFCE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CN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8BE4851F-F6C6-6DB8-ABE4-A952E4330E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473787-4CCC-4BA7-8D4B-ABD51776AEFC}" type="slidenum">
              <a:rPr lang="en-GB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GB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A0E25170-3ED4-9395-AF66-B2C0C302C96E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5BBBDAE8-B1BC-5062-15E5-D6942A3924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734A2EF2-75CE-CB30-825A-F2AE36DD8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B62846D5-6DF5-B9BE-9EB3-01CADEA0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F980EB35-AB31-50B4-0E67-EE192D4DB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7A12D8-AA1E-060A-073C-B45F16825032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F9EE004E-964F-A772-EE84-FE168B9E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51FBA7-135D-4844-9DD9-871B4ECDE13A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48D40EBB-36E0-B293-7FC0-2A21600F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4582863F-B34E-8240-3ED1-DE4761A6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4E2B71-1924-44B9-8D81-5561C21540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772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CD03731-9099-D819-CD41-368ECF9F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AC2E-2692-4452-8EBD-8B005952B098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488B11C-BCA1-E1EB-7680-D150D482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BDCAA72-FEBC-EE62-8730-56149183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26B3-3146-4581-A1F9-6357CADD025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64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6BF4196-7A19-81FE-EC47-4626EB07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EBB2-B7F7-4C3B-8ED1-16F48A22C5DD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64080BD-AE10-3899-96EB-2C02B009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3A989D5-C0E1-8A53-F5EC-6A7FFA7E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B7BD6-6D13-40C8-863D-46941BAFE53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974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641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00021F6-65B4-9C6D-FCC6-C8F846D6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0A8E-F776-4AFC-83CF-C8B1078B2CD4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C283416-B858-3D00-750B-FBFDD7EC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F39EEEA-230E-E634-D7DF-4CD4A3BD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CC01-D02C-4152-AC3A-1BA99BBB4D0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052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06322DFA-4596-5BAC-B1CE-F75FCD1DD980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D109E89C-0214-A878-EC42-440ED9A529B0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7758EF-AA5B-D654-395C-911ABE61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DFE5FF-E17D-4497-8B72-CA3890747729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2A796B-7BFF-C2BE-95EF-40E45890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5184DB-8851-A923-70C7-99078C33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8AFB8-7041-4377-8236-CFFF2841F73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671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0F75C283-EDFF-E58E-2C79-4242CA75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6F240D-6EEF-4442-9A53-66CE87AC353B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99AA05E-924D-D11A-E375-E3E64D36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1EA5B47-EE56-9801-63C8-876771EE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BF59-B1F7-45C6-A1CA-C1FE4DA4647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2713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18120-7E0F-CC8E-DC2A-80FD24F6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9715CC-B3FF-4189-8500-B53D09EA8828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8A446-008A-AFE3-3AD3-F75635E2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4764B-1826-700D-46C5-E8477B1F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1395-A2CC-4654-A892-15367631988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719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D611F3F-940C-4564-0CFF-46BCB818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AD6B5-2E4D-4D4D-9D58-32D13BF51CE0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BCA2B23-3D11-42F9-3A37-75105B48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EA975A3-2DCE-7F31-0A80-6BD34E28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D2552-83AC-4DDD-81E3-4506066044F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783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B25FE65-A827-9366-0B0D-CB715053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A573-0DC2-4411-8BE9-D8C2E4B46109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E9EE7ABC-0C17-E576-19BD-93E0557C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1FB57322-D239-9DF4-1FEF-69F22A91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98371-BE38-4B1A-A8D4-2CDD63395B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407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D76AF-5FB2-D9F7-69AC-39867EA1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E568D8-46F9-46DF-8AC2-4F17258557A1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6A0D3-E30F-8709-80DA-4D3755F4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24793-589A-A69B-6AA8-0F2F699C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8679-F4A5-43CF-8017-43A15435DE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2392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AD63FEE6-AAA7-FC96-609C-329DB5668BB8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ADB042E6-C789-54A6-5126-0825A6E116C9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8CEC548-909B-39F5-2F45-AB4345FC0951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063CCC-737D-5A0F-3FA8-4EF58DEB1A2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5257B046-5544-60CC-283A-E7CBB28AAA76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EF895D3E-19E2-F8F9-4D83-3D0E0C63D82F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D15CC3DE-2878-F441-DB9E-7D1417EB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24B9B6-C80D-47E8-B8AE-10D4D1E7732B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07F2A0F-5A66-698A-D77A-2A70F4AC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E0429D5-582A-579E-310A-C4F7B827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0872-3529-4B35-A7BA-D7BFFB7EF9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26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2B78A2-9776-7772-06D3-ACC10D863CAF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1AEFDBCA-FBEF-A443-1691-27B18563E173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F4EB083-2C24-F4F2-90AE-CFD9B37089DD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F17D1C-0C9D-8D61-A3ED-1CCDF89CE541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1F7DDBA-B95B-4460-4A93-A830FD4B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BD1C4982-450E-221A-B8F1-E4365667BF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0EE1E77-66AA-6A9F-5087-58AD890F6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3F6CFB9-B503-4D36-B52C-4BD7D96E6EAC}" type="datetimeFigureOut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2F77C4A-F051-78FA-2F7C-A8944AB7F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5C2F53D-A005-49FB-5891-031134814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A9F974F-E8AE-4311-AFE0-F12C0F74DAD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9" r:id="rId2"/>
    <p:sldLayoutId id="2147483854" r:id="rId3"/>
    <p:sldLayoutId id="2147483855" r:id="rId4"/>
    <p:sldLayoutId id="2147483856" r:id="rId5"/>
    <p:sldLayoutId id="2147483857" r:id="rId6"/>
    <p:sldLayoutId id="2147483850" r:id="rId7"/>
    <p:sldLayoutId id="2147483858" r:id="rId8"/>
    <p:sldLayoutId id="2147483859" r:id="rId9"/>
    <p:sldLayoutId id="2147483851" r:id="rId10"/>
    <p:sldLayoutId id="2147483852" r:id="rId11"/>
    <p:sldLayoutId id="2147483860" r:id="rId12"/>
  </p:sldLayoutIdLst>
  <p:transition spd="slow">
    <p:spli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../&#30456;&#20851;&#36164;&#28304;/Hello,%20China/Hello%20China%20-%20&#31532;70&#38598;%20Family%20&#23478;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dpx.net/uploadfiles/041106/20092119132.jpg">
            <a:hlinkClick r:id="rId2" action="ppaction://hlinkfile"/>
            <a:extLst>
              <a:ext uri="{FF2B5EF4-FFF2-40B4-BE49-F238E27FC236}">
                <a16:creationId xmlns:a16="http://schemas.microsoft.com/office/drawing/2014/main" id="{D289EDD6-2F5E-2313-90F1-C67A002A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48593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76D2492E-BD12-7A18-FDAF-1D2BB2A1A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69834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Lesson 12</a:t>
            </a:r>
            <a:endParaRPr lang="zh-CN" altLang="en-US" sz="1800" b="1">
              <a:solidFill>
                <a:srgbClr val="99CC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99CC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jiā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9600" b="1">
                <a:solidFill>
                  <a:srgbClr val="FF0066"/>
                </a:solidFill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家</a:t>
            </a:r>
            <a:endParaRPr lang="en-US" altLang="zh-CN" sz="9600" b="1">
              <a:solidFill>
                <a:srgbClr val="0033CC"/>
              </a:solidFill>
              <a:latin typeface="KaiTi" pitchFamily="49" charset="-122"/>
              <a:ea typeface="KaiTi" pitchFamily="49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zh-CN" sz="3600" b="1">
                <a:solidFill>
                  <a:srgbClr val="FF0066"/>
                </a:solidFill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family</a:t>
            </a:r>
            <a:endParaRPr lang="en-US" altLang="zh-CN" sz="3600" b="1">
              <a:latin typeface="KaiTi" pitchFamily="49" charset="-122"/>
              <a:ea typeface="KaiTi" pitchFamily="49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942CE-7F3A-C3A9-8693-9BB2FF47E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49275"/>
            <a:ext cx="17843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99CC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rén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9600" b="1">
                <a:solidFill>
                  <a:srgbClr val="0033CC"/>
                </a:solidFill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人</a:t>
            </a:r>
            <a:endParaRPr lang="en-GB" altLang="zh-CN" sz="9600" b="1">
              <a:solidFill>
                <a:srgbClr val="0033CC"/>
              </a:solidFill>
              <a:latin typeface="KaiTi" pitchFamily="49" charset="-122"/>
              <a:ea typeface="KaiTi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members</a:t>
            </a:r>
            <a:endParaRPr lang="en-GB" altLang="zh-CN" sz="3600" b="1">
              <a:solidFill>
                <a:srgbClr val="0033CC"/>
              </a:solidFill>
              <a:latin typeface="KaiTi" pitchFamily="49" charset="-122"/>
              <a:ea typeface="KaiTi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>
              <a:solidFill>
                <a:srgbClr val="99CC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D24112-CD49-C5A6-BDDB-0E24C5B2AC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4508500"/>
            <a:ext cx="2952502" cy="2349500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zh-CN" sz="4800" dirty="0" err="1">
                <a:latin typeface="Arial" pitchFamily="34" charset="0"/>
                <a:cs typeface="Arial" pitchFamily="34" charset="0"/>
              </a:rPr>
              <a:t>dì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48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altLang="zh-CN" sz="6600" dirty="0"/>
            </a:br>
            <a:r>
              <a:rPr lang="zh-CN" altLang="en-US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弟弟 </a:t>
            </a:r>
            <a:br>
              <a:rPr lang="zh-CN" altLang="zh-CN" sz="6600" dirty="0"/>
            </a:br>
            <a:endParaRPr lang="zh-CN" altLang="en-US" sz="6600" dirty="0"/>
          </a:p>
        </p:txBody>
      </p:sp>
      <p:pic>
        <p:nvPicPr>
          <p:cNvPr id="22531" name="Picture 2" descr="J:\DCIM\100SSCAM\S7304009.JPG">
            <a:extLst>
              <a:ext uri="{FF2B5EF4-FFF2-40B4-BE49-F238E27FC236}">
                <a16:creationId xmlns:a16="http://schemas.microsoft.com/office/drawing/2014/main" id="{6581BB22-F5B3-0FB0-1741-1AB9A34DC41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285"/>
          <a:stretch>
            <a:fillRect/>
          </a:stretch>
        </p:blipFill>
        <p:spPr>
          <a:xfrm rot="420000">
            <a:off x="3355975" y="854075"/>
            <a:ext cx="5249863" cy="4006850"/>
          </a:xfr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D3142A36-E1DD-42E8-FA2E-C2635AB3F6C2}"/>
              </a:ext>
            </a:extLst>
          </p:cNvPr>
          <p:cNvSpPr/>
          <p:nvPr/>
        </p:nvSpPr>
        <p:spPr>
          <a:xfrm>
            <a:off x="3348038" y="2781300"/>
            <a:ext cx="1144587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BF71560-B42D-7F1A-2109-7D1C0015F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157788"/>
            <a:ext cx="194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younger brother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A3BDF9-B230-7AAD-D2A7-663EDC765AC7}"/>
              </a:ext>
            </a:extLst>
          </p:cNvPr>
          <p:cNvCxnSpPr/>
          <p:nvPr/>
        </p:nvCxnSpPr>
        <p:spPr>
          <a:xfrm rot="5400000">
            <a:off x="2591594" y="4040981"/>
            <a:ext cx="12969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0694 C -0.20851 0.02939 -0.35122 0.05185 -0.43351 0.06759 C -0.5158 0.08333 -0.53785 0.09213 -0.5599 0.10092 " pathEditMode="relative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46BD48-021E-7A0D-79E2-EC23410A8F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4293096"/>
            <a:ext cx="3097213" cy="2316163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800" dirty="0" err="1">
                <a:latin typeface="Arial" pitchFamily="34" charset="0"/>
                <a:cs typeface="Arial" pitchFamily="34" charset="0"/>
              </a:rPr>
              <a:t>mèi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800" dirty="0" err="1">
                <a:latin typeface="Arial" pitchFamily="34" charset="0"/>
                <a:cs typeface="Arial" pitchFamily="34" charset="0"/>
              </a:rPr>
              <a:t>mei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altLang="zh-CN" sz="6000" dirty="0"/>
            </a:br>
            <a:r>
              <a:rPr lang="zh-CN" altLang="en-US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妹妹 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23555" name="Picture 2" descr="J:\DCIM\100SSCAM\S7304009.JPG">
            <a:extLst>
              <a:ext uri="{FF2B5EF4-FFF2-40B4-BE49-F238E27FC236}">
                <a16:creationId xmlns:a16="http://schemas.microsoft.com/office/drawing/2014/main" id="{06D60F5B-3709-2052-06AF-35719AD42F7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285"/>
          <a:stretch>
            <a:fillRect/>
          </a:stretch>
        </p:blipFill>
        <p:spPr>
          <a:xfrm rot="420000">
            <a:off x="3355975" y="709613"/>
            <a:ext cx="5249863" cy="4006850"/>
          </a:xfr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8DC64B9-881D-E806-CB8B-C8B9879361D1}"/>
              </a:ext>
            </a:extLst>
          </p:cNvPr>
          <p:cNvSpPr/>
          <p:nvPr/>
        </p:nvSpPr>
        <p:spPr>
          <a:xfrm>
            <a:off x="5795963" y="2781300"/>
            <a:ext cx="100012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FD2B3BF6-0A7D-B1C5-F0C5-3F590F271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157788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younger sister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6F5E71-7F19-2E3A-CD90-26A7674AA2B1}"/>
              </a:ext>
            </a:extLst>
          </p:cNvPr>
          <p:cNvCxnSpPr/>
          <p:nvPr/>
        </p:nvCxnSpPr>
        <p:spPr>
          <a:xfrm rot="10800000" flipV="1">
            <a:off x="3059113" y="4005263"/>
            <a:ext cx="3168650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97 0.00694 C -0.27899 -0.0956 -0.49184 -0.19745 -0.61476 -0.26875 C -0.73698 -0.34005 -0.76979 -0.38009 -0.80278 -0.4194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40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D7A02DFC-D54C-DC94-D62B-DFABDAF6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endParaRPr lang="zh-CN" altLang="en-US" sz="3600" dirty="0">
              <a:ea typeface="宋体" pitchFamily="2" charset="-122"/>
            </a:endParaRPr>
          </a:p>
        </p:txBody>
      </p:sp>
      <p:pic>
        <p:nvPicPr>
          <p:cNvPr id="24579" name="Picture 7" descr="C:\Users\Ayjan\Desktop\第四课 爸爸 妈妈\1.jpg">
            <a:extLst>
              <a:ext uri="{FF2B5EF4-FFF2-40B4-BE49-F238E27FC236}">
                <a16:creationId xmlns:a16="http://schemas.microsoft.com/office/drawing/2014/main" id="{E3E61EB6-B5CE-C29C-01F9-5E30732D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2129"/>
          <a:stretch>
            <a:fillRect/>
          </a:stretch>
        </p:blipFill>
        <p:spPr bwMode="auto">
          <a:xfrm>
            <a:off x="1187450" y="1412875"/>
            <a:ext cx="6715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52">
            <a:extLst>
              <a:ext uri="{FF2B5EF4-FFF2-40B4-BE49-F238E27FC236}">
                <a16:creationId xmlns:a16="http://schemas.microsoft.com/office/drawing/2014/main" id="{F3551A11-2BB2-6470-11FC-65B641A35534}"/>
              </a:ext>
            </a:extLst>
          </p:cNvPr>
          <p:cNvSpPr/>
          <p:nvPr/>
        </p:nvSpPr>
        <p:spPr>
          <a:xfrm>
            <a:off x="5004048" y="260648"/>
            <a:ext cx="1800200" cy="1357868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bàba</a:t>
            </a:r>
            <a:endParaRPr lang="en-US" altLang="zh-CN" sz="2400" b="1" dirty="0">
              <a:solidFill>
                <a:schemeClr val="bg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爸爸</a:t>
            </a:r>
          </a:p>
        </p:txBody>
      </p:sp>
      <p:sp>
        <p:nvSpPr>
          <p:cNvPr id="5" name="云形标注 53">
            <a:extLst>
              <a:ext uri="{FF2B5EF4-FFF2-40B4-BE49-F238E27FC236}">
                <a16:creationId xmlns:a16="http://schemas.microsoft.com/office/drawing/2014/main" id="{B058E1DE-1EE3-1CA2-4B31-45F68F42D632}"/>
              </a:ext>
            </a:extLst>
          </p:cNvPr>
          <p:cNvSpPr/>
          <p:nvPr/>
        </p:nvSpPr>
        <p:spPr>
          <a:xfrm>
            <a:off x="2339752" y="260648"/>
            <a:ext cx="2088232" cy="1284720"/>
          </a:xfrm>
          <a:prstGeom prst="cloudCallout">
            <a:avLst>
              <a:gd name="adj1" fmla="val 14760"/>
              <a:gd name="adj2" fmla="val 7413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māma</a:t>
            </a:r>
            <a:endParaRPr lang="en-US" altLang="zh-CN" sz="2400" b="1" dirty="0">
              <a:solidFill>
                <a:schemeClr val="bg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妈妈 </a:t>
            </a:r>
          </a:p>
        </p:txBody>
      </p:sp>
      <p:sp>
        <p:nvSpPr>
          <p:cNvPr id="6" name="云形标注 56">
            <a:extLst>
              <a:ext uri="{FF2B5EF4-FFF2-40B4-BE49-F238E27FC236}">
                <a16:creationId xmlns:a16="http://schemas.microsoft.com/office/drawing/2014/main" id="{DC00F75D-F549-CCB3-3329-77FCEB6DF2A0}"/>
              </a:ext>
            </a:extLst>
          </p:cNvPr>
          <p:cNvSpPr/>
          <p:nvPr/>
        </p:nvSpPr>
        <p:spPr>
          <a:xfrm>
            <a:off x="0" y="620688"/>
            <a:ext cx="1907704" cy="1163528"/>
          </a:xfrm>
          <a:prstGeom prst="cloudCallout">
            <a:avLst>
              <a:gd name="adj1" fmla="val 66696"/>
              <a:gd name="adj2" fmla="val 601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ɡē</a:t>
            </a:r>
            <a:r>
              <a:rPr lang="zh-CN" altLang="en-US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ɡe</a:t>
            </a:r>
            <a:endParaRPr lang="en-US" altLang="zh-CN" sz="2400" b="1" dirty="0">
              <a:solidFill>
                <a:schemeClr val="bg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哥哥</a:t>
            </a:r>
          </a:p>
        </p:txBody>
      </p:sp>
      <p:sp>
        <p:nvSpPr>
          <p:cNvPr id="7" name="云形标注 54">
            <a:extLst>
              <a:ext uri="{FF2B5EF4-FFF2-40B4-BE49-F238E27FC236}">
                <a16:creationId xmlns:a16="http://schemas.microsoft.com/office/drawing/2014/main" id="{393F6B98-FE1D-37ED-92BA-49076BA16AEB}"/>
              </a:ext>
            </a:extLst>
          </p:cNvPr>
          <p:cNvSpPr/>
          <p:nvPr/>
        </p:nvSpPr>
        <p:spPr>
          <a:xfrm>
            <a:off x="7236296" y="476672"/>
            <a:ext cx="1800200" cy="1428736"/>
          </a:xfrm>
          <a:prstGeom prst="cloudCallout">
            <a:avLst>
              <a:gd name="adj1" fmla="val -55742"/>
              <a:gd name="adj2" fmla="val 7646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jiě</a:t>
            </a:r>
            <a:r>
              <a:rPr lang="zh-CN" altLang="en-US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jie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姐姐</a:t>
            </a:r>
          </a:p>
        </p:txBody>
      </p:sp>
      <p:sp>
        <p:nvSpPr>
          <p:cNvPr id="8" name="云形标注 57">
            <a:extLst>
              <a:ext uri="{FF2B5EF4-FFF2-40B4-BE49-F238E27FC236}">
                <a16:creationId xmlns:a16="http://schemas.microsoft.com/office/drawing/2014/main" id="{712F9386-2A2D-0B41-4B34-E330EE23FD9A}"/>
              </a:ext>
            </a:extLst>
          </p:cNvPr>
          <p:cNvSpPr/>
          <p:nvPr/>
        </p:nvSpPr>
        <p:spPr>
          <a:xfrm>
            <a:off x="539552" y="5589240"/>
            <a:ext cx="1786520" cy="1268760"/>
          </a:xfrm>
          <a:prstGeom prst="cloudCallout">
            <a:avLst>
              <a:gd name="adj1" fmla="val 58682"/>
              <a:gd name="adj2" fmla="val -523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dì</a:t>
            </a:r>
            <a:r>
              <a:rPr lang="en-US" altLang="zh-CN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di</a:t>
            </a: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弟弟</a:t>
            </a:r>
            <a:endParaRPr lang="zh-CN" altLang="en-US" sz="28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9" name="云形标注 55">
            <a:extLst>
              <a:ext uri="{FF2B5EF4-FFF2-40B4-BE49-F238E27FC236}">
                <a16:creationId xmlns:a16="http://schemas.microsoft.com/office/drawing/2014/main" id="{95969B88-BA64-56E3-64D0-D82F369ABB70}"/>
              </a:ext>
            </a:extLst>
          </p:cNvPr>
          <p:cNvSpPr/>
          <p:nvPr/>
        </p:nvSpPr>
        <p:spPr>
          <a:xfrm>
            <a:off x="6372200" y="5517232"/>
            <a:ext cx="2232248" cy="1214422"/>
          </a:xfrm>
          <a:prstGeom prst="cloudCallout">
            <a:avLst>
              <a:gd name="adj1" fmla="val -55814"/>
              <a:gd name="adj2" fmla="val -598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mèi</a:t>
            </a:r>
            <a:r>
              <a:rPr lang="en-US" altLang="zh-CN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mei</a:t>
            </a: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妹妹</a:t>
            </a:r>
            <a:endParaRPr lang="zh-CN" altLang="en-US" sz="28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0" name="云形标注 58">
            <a:extLst>
              <a:ext uri="{FF2B5EF4-FFF2-40B4-BE49-F238E27FC236}">
                <a16:creationId xmlns:a16="http://schemas.microsoft.com/office/drawing/2014/main" id="{41ADEE26-F16B-DAC2-DDE2-9A34D6B8D330}"/>
              </a:ext>
            </a:extLst>
          </p:cNvPr>
          <p:cNvSpPr/>
          <p:nvPr/>
        </p:nvSpPr>
        <p:spPr>
          <a:xfrm>
            <a:off x="3707904" y="5589240"/>
            <a:ext cx="1714512" cy="1097220"/>
          </a:xfrm>
          <a:prstGeom prst="cloudCallout">
            <a:avLst>
              <a:gd name="adj1" fmla="val -7853"/>
              <a:gd name="adj2" fmla="val -8460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KaiTi" pitchFamily="49" charset="-122"/>
                <a:ea typeface="KaiTi" pitchFamily="49" charset="-122"/>
              </a:rPr>
              <a:t>我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A0B3FD-3327-130A-85F8-0EAF4BE34293}"/>
              </a:ext>
            </a:extLst>
          </p:cNvPr>
          <p:cNvSpPr/>
          <p:nvPr/>
        </p:nvSpPr>
        <p:spPr>
          <a:xfrm>
            <a:off x="2484438" y="333375"/>
            <a:ext cx="3584575" cy="8778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latin typeface="Cooper Std Black" pitchFamily="18" charset="0"/>
              </a:rPr>
              <a:t>Match Up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35B8A60-1982-990C-667A-9641E8F7DE33}"/>
              </a:ext>
            </a:extLst>
          </p:cNvPr>
          <p:cNvSpPr/>
          <p:nvPr/>
        </p:nvSpPr>
        <p:spPr>
          <a:xfrm>
            <a:off x="1258888" y="1628775"/>
            <a:ext cx="2592387" cy="446405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哥哥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姐姐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妈妈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妹妹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弟弟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爸爸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C6D3F1D-79A7-1E88-535F-06C41CEC0A37}"/>
              </a:ext>
            </a:extLst>
          </p:cNvPr>
          <p:cNvSpPr/>
          <p:nvPr/>
        </p:nvSpPr>
        <p:spPr>
          <a:xfrm>
            <a:off x="4500563" y="1916113"/>
            <a:ext cx="4048125" cy="3651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Father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Mother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Older brother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Younger brother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Older sister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Younger sister</a:t>
            </a:r>
          </a:p>
        </p:txBody>
      </p:sp>
      <p:sp>
        <p:nvSpPr>
          <p:cNvPr id="25605" name="Footer Placeholder 1">
            <a:extLst>
              <a:ext uri="{FF2B5EF4-FFF2-40B4-BE49-F238E27FC236}">
                <a16:creationId xmlns:a16="http://schemas.microsoft.com/office/drawing/2014/main" id="{ADD54061-61BF-7673-E3CE-8578CF37C798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20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>
            <a:extLst>
              <a:ext uri="{FF2B5EF4-FFF2-40B4-BE49-F238E27FC236}">
                <a16:creationId xmlns:a16="http://schemas.microsoft.com/office/drawing/2014/main" id="{2BF5335D-0465-AA4D-DEFC-06457446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747713"/>
            <a:ext cx="72009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39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哥哥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9122B26-DF94-D185-9BFF-7D6B75D5B8FF}"/>
              </a:ext>
            </a:extLst>
          </p:cNvPr>
          <p:cNvSpPr/>
          <p:nvPr/>
        </p:nvSpPr>
        <p:spPr>
          <a:xfrm>
            <a:off x="5487988" y="2765425"/>
            <a:ext cx="3636962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A7DFF2A-6D26-E3E9-B406-C97104F7683B}"/>
              </a:ext>
            </a:extLst>
          </p:cNvPr>
          <p:cNvSpPr/>
          <p:nvPr/>
        </p:nvSpPr>
        <p:spPr>
          <a:xfrm>
            <a:off x="5513388" y="4635500"/>
            <a:ext cx="3644900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A2C978B-A5D9-2491-6FA8-7654FCCE2470}"/>
              </a:ext>
            </a:extLst>
          </p:cNvPr>
          <p:cNvSpPr/>
          <p:nvPr/>
        </p:nvSpPr>
        <p:spPr>
          <a:xfrm>
            <a:off x="0" y="0"/>
            <a:ext cx="2700338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A46250A-47EF-33BE-5ED1-3163F3094B0B}"/>
              </a:ext>
            </a:extLst>
          </p:cNvPr>
          <p:cNvSpPr/>
          <p:nvPr/>
        </p:nvSpPr>
        <p:spPr>
          <a:xfrm>
            <a:off x="0" y="4365625"/>
            <a:ext cx="5508625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90EA406-9FA0-B382-7F87-4F9C4E67F4F3}"/>
              </a:ext>
            </a:extLst>
          </p:cNvPr>
          <p:cNvSpPr/>
          <p:nvPr/>
        </p:nvSpPr>
        <p:spPr>
          <a:xfrm>
            <a:off x="2700338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9CDF7BC7-8597-5794-7DE9-9BDCB68858B9}"/>
              </a:ext>
            </a:extLst>
          </p:cNvPr>
          <p:cNvSpPr/>
          <p:nvPr/>
        </p:nvSpPr>
        <p:spPr>
          <a:xfrm>
            <a:off x="0" y="2492375"/>
            <a:ext cx="3203575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5B73305-C642-0EF2-45D2-5AEACE011294}"/>
              </a:ext>
            </a:extLst>
          </p:cNvPr>
          <p:cNvSpPr/>
          <p:nvPr/>
        </p:nvSpPr>
        <p:spPr>
          <a:xfrm>
            <a:off x="6243638" y="0"/>
            <a:ext cx="2881312" cy="17732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847DCEB-FAFD-B0E7-FF02-B215048CE9C6}"/>
              </a:ext>
            </a:extLst>
          </p:cNvPr>
          <p:cNvSpPr/>
          <p:nvPr/>
        </p:nvSpPr>
        <p:spPr>
          <a:xfrm>
            <a:off x="3178175" y="2492375"/>
            <a:ext cx="25908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25B05A3-11C1-1736-33C9-DCF8DD6C9AC7}"/>
              </a:ext>
            </a:extLst>
          </p:cNvPr>
          <p:cNvSpPr/>
          <p:nvPr/>
        </p:nvSpPr>
        <p:spPr>
          <a:xfrm>
            <a:off x="5768975" y="1749425"/>
            <a:ext cx="3355975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3B78DD-4138-EDFD-BC3F-092DDE97C348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>
            <a:extLst>
              <a:ext uri="{FF2B5EF4-FFF2-40B4-BE49-F238E27FC236}">
                <a16:creationId xmlns:a16="http://schemas.microsoft.com/office/drawing/2014/main" id="{CBD6FA9D-293C-CA74-5B46-85925D3BBBC6}"/>
              </a:ext>
            </a:extLst>
          </p:cNvPr>
          <p:cNvSpPr txBox="1">
            <a:spLocks noChangeArrowheads="1"/>
          </p:cNvSpPr>
          <p:nvPr/>
        </p:nvSpPr>
        <p:spPr bwMode="auto">
          <a:xfrm rot="-1371625">
            <a:off x="355600" y="1582738"/>
            <a:ext cx="72009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39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妹妹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D4337E9-CA13-FE92-7199-4DE35F02356D}"/>
              </a:ext>
            </a:extLst>
          </p:cNvPr>
          <p:cNvSpPr/>
          <p:nvPr/>
        </p:nvSpPr>
        <p:spPr>
          <a:xfrm>
            <a:off x="5510213" y="2765425"/>
            <a:ext cx="3636962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CDB3285-3F4E-BF27-D611-DCEF5CCC4836}"/>
              </a:ext>
            </a:extLst>
          </p:cNvPr>
          <p:cNvSpPr/>
          <p:nvPr/>
        </p:nvSpPr>
        <p:spPr>
          <a:xfrm>
            <a:off x="5535613" y="4635500"/>
            <a:ext cx="3644900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7A49AB39-6032-8540-6539-619074E81E56}"/>
              </a:ext>
            </a:extLst>
          </p:cNvPr>
          <p:cNvSpPr/>
          <p:nvPr/>
        </p:nvSpPr>
        <p:spPr>
          <a:xfrm>
            <a:off x="7938" y="0"/>
            <a:ext cx="2698750" cy="2528888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C81AB96-81F6-A5EA-A077-AFFEFAFA8B09}"/>
              </a:ext>
            </a:extLst>
          </p:cNvPr>
          <p:cNvSpPr/>
          <p:nvPr/>
        </p:nvSpPr>
        <p:spPr>
          <a:xfrm>
            <a:off x="0" y="4400550"/>
            <a:ext cx="2051050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B5F4074-2483-4955-3C70-1A634062B44D}"/>
              </a:ext>
            </a:extLst>
          </p:cNvPr>
          <p:cNvSpPr/>
          <p:nvPr/>
        </p:nvSpPr>
        <p:spPr>
          <a:xfrm>
            <a:off x="2722563" y="0"/>
            <a:ext cx="3600450" cy="25654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0C3D5E1-4D29-FEB3-A915-98BF2D1FB39E}"/>
              </a:ext>
            </a:extLst>
          </p:cNvPr>
          <p:cNvSpPr/>
          <p:nvPr/>
        </p:nvSpPr>
        <p:spPr>
          <a:xfrm>
            <a:off x="7938" y="2528888"/>
            <a:ext cx="3203575" cy="1871662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C2F43A51-0327-47EB-7DC0-F68CC675F261}"/>
              </a:ext>
            </a:extLst>
          </p:cNvPr>
          <p:cNvSpPr/>
          <p:nvPr/>
        </p:nvSpPr>
        <p:spPr>
          <a:xfrm>
            <a:off x="6265863" y="20638"/>
            <a:ext cx="2881312" cy="1728787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0D64D10-DD45-019D-0EE5-E066294E7866}"/>
              </a:ext>
            </a:extLst>
          </p:cNvPr>
          <p:cNvSpPr/>
          <p:nvPr/>
        </p:nvSpPr>
        <p:spPr>
          <a:xfrm>
            <a:off x="3205163" y="2528888"/>
            <a:ext cx="2590800" cy="1871662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7C666AA-707D-A1E0-458B-4686065B19C7}"/>
              </a:ext>
            </a:extLst>
          </p:cNvPr>
          <p:cNvSpPr/>
          <p:nvPr/>
        </p:nvSpPr>
        <p:spPr>
          <a:xfrm>
            <a:off x="5791200" y="1749425"/>
            <a:ext cx="3355975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6A471EA-8952-63C6-AC13-A19AB6776834}"/>
              </a:ext>
            </a:extLst>
          </p:cNvPr>
          <p:cNvSpPr/>
          <p:nvPr/>
        </p:nvSpPr>
        <p:spPr>
          <a:xfrm>
            <a:off x="2058988" y="4395788"/>
            <a:ext cx="3455987" cy="2484437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4B8BA-7F7E-A2A2-DC5F-F91507832527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4D5239C5-9454-24D1-1C1E-21FB06A8121B}"/>
              </a:ext>
            </a:extLst>
          </p:cNvPr>
          <p:cNvSpPr txBox="1">
            <a:spLocks noChangeArrowheads="1"/>
          </p:cNvSpPr>
          <p:nvPr/>
        </p:nvSpPr>
        <p:spPr bwMode="auto">
          <a:xfrm rot="580102">
            <a:off x="4203700" y="1657350"/>
            <a:ext cx="41195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38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妈妈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2C29C23-7484-B3F0-7B3E-F9F847E1ED51}"/>
              </a:ext>
            </a:extLst>
          </p:cNvPr>
          <p:cNvSpPr/>
          <p:nvPr/>
        </p:nvSpPr>
        <p:spPr>
          <a:xfrm>
            <a:off x="5508625" y="2765425"/>
            <a:ext cx="3635375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650478F3-F48E-B8F0-85B5-53C81806E48E}"/>
              </a:ext>
            </a:extLst>
          </p:cNvPr>
          <p:cNvSpPr/>
          <p:nvPr/>
        </p:nvSpPr>
        <p:spPr>
          <a:xfrm>
            <a:off x="5532438" y="4635500"/>
            <a:ext cx="3644900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C136DCC5-AE98-3F29-4B6E-27B65AFFAD2F}"/>
              </a:ext>
            </a:extLst>
          </p:cNvPr>
          <p:cNvSpPr/>
          <p:nvPr/>
        </p:nvSpPr>
        <p:spPr>
          <a:xfrm>
            <a:off x="0" y="0"/>
            <a:ext cx="2700338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0C90C75-5797-E334-5247-CE507BC06EB2}"/>
              </a:ext>
            </a:extLst>
          </p:cNvPr>
          <p:cNvSpPr/>
          <p:nvPr/>
        </p:nvSpPr>
        <p:spPr>
          <a:xfrm>
            <a:off x="0" y="4365625"/>
            <a:ext cx="3708400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BEAC826-3B8D-4DC2-8920-1A502781A163}"/>
              </a:ext>
            </a:extLst>
          </p:cNvPr>
          <p:cNvSpPr/>
          <p:nvPr/>
        </p:nvSpPr>
        <p:spPr>
          <a:xfrm>
            <a:off x="2719388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96324D0-C2C3-D889-4802-E0807231B596}"/>
              </a:ext>
            </a:extLst>
          </p:cNvPr>
          <p:cNvSpPr/>
          <p:nvPr/>
        </p:nvSpPr>
        <p:spPr>
          <a:xfrm>
            <a:off x="0" y="2492375"/>
            <a:ext cx="3203575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5242470-9BD7-E426-EA07-DAC4E2FD0D2B}"/>
              </a:ext>
            </a:extLst>
          </p:cNvPr>
          <p:cNvSpPr/>
          <p:nvPr/>
        </p:nvSpPr>
        <p:spPr>
          <a:xfrm>
            <a:off x="6264275" y="20638"/>
            <a:ext cx="2879725" cy="1728787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1511F3F-6DBC-0D11-9CD9-7B9EEDD5C92C}"/>
              </a:ext>
            </a:extLst>
          </p:cNvPr>
          <p:cNvSpPr/>
          <p:nvPr/>
        </p:nvSpPr>
        <p:spPr>
          <a:xfrm>
            <a:off x="3198813" y="2492375"/>
            <a:ext cx="25908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9644E888-9FE3-E1F1-5C78-D2CC1788A00C}"/>
              </a:ext>
            </a:extLst>
          </p:cNvPr>
          <p:cNvSpPr/>
          <p:nvPr/>
        </p:nvSpPr>
        <p:spPr>
          <a:xfrm>
            <a:off x="5789613" y="1749425"/>
            <a:ext cx="3354387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669B7A2-5B4E-E28C-06F4-0D5D369E7139}"/>
              </a:ext>
            </a:extLst>
          </p:cNvPr>
          <p:cNvSpPr/>
          <p:nvPr/>
        </p:nvSpPr>
        <p:spPr>
          <a:xfrm>
            <a:off x="3727450" y="4365625"/>
            <a:ext cx="2062163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3B610F-ADE8-5B5F-E97E-73E1EE348C48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>
            <a:extLst>
              <a:ext uri="{FF2B5EF4-FFF2-40B4-BE49-F238E27FC236}">
                <a16:creationId xmlns:a16="http://schemas.microsoft.com/office/drawing/2014/main" id="{B5ABF112-8B8A-5EE7-2060-18440C00AC9F}"/>
              </a:ext>
            </a:extLst>
          </p:cNvPr>
          <p:cNvSpPr txBox="1">
            <a:spLocks noChangeArrowheads="1"/>
          </p:cNvSpPr>
          <p:nvPr/>
        </p:nvSpPr>
        <p:spPr bwMode="auto">
          <a:xfrm rot="5249388">
            <a:off x="1439863" y="1354138"/>
            <a:ext cx="64246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39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姐姐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77668F87-438A-A6FE-38B7-ABA76BD4ADA5}"/>
              </a:ext>
            </a:extLst>
          </p:cNvPr>
          <p:cNvSpPr/>
          <p:nvPr/>
        </p:nvSpPr>
        <p:spPr>
          <a:xfrm>
            <a:off x="5527675" y="2765425"/>
            <a:ext cx="3635375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75E71DD0-27F0-49DB-18A5-4E8A3394C9BF}"/>
              </a:ext>
            </a:extLst>
          </p:cNvPr>
          <p:cNvSpPr/>
          <p:nvPr/>
        </p:nvSpPr>
        <p:spPr>
          <a:xfrm>
            <a:off x="5551488" y="4635500"/>
            <a:ext cx="3646487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7DDADEC-D47F-6A8A-D499-2A42B42BEA49}"/>
              </a:ext>
            </a:extLst>
          </p:cNvPr>
          <p:cNvSpPr/>
          <p:nvPr/>
        </p:nvSpPr>
        <p:spPr>
          <a:xfrm>
            <a:off x="-36513" y="0"/>
            <a:ext cx="2700338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B205378-DD98-6110-0EC0-B6E359448E7B}"/>
              </a:ext>
            </a:extLst>
          </p:cNvPr>
          <p:cNvSpPr/>
          <p:nvPr/>
        </p:nvSpPr>
        <p:spPr>
          <a:xfrm>
            <a:off x="-36513" y="4365625"/>
            <a:ext cx="2051051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244743C-D6E8-7937-5C75-21AF74B5A9EC}"/>
              </a:ext>
            </a:extLst>
          </p:cNvPr>
          <p:cNvSpPr/>
          <p:nvPr/>
        </p:nvSpPr>
        <p:spPr>
          <a:xfrm>
            <a:off x="2700338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366B812-3958-6E69-E248-4BB737F536CD}"/>
              </a:ext>
            </a:extLst>
          </p:cNvPr>
          <p:cNvSpPr/>
          <p:nvPr/>
        </p:nvSpPr>
        <p:spPr>
          <a:xfrm>
            <a:off x="-36513" y="2492375"/>
            <a:ext cx="3203576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65C2C7D-5527-98F5-8B29-8C65E9184580}"/>
              </a:ext>
            </a:extLst>
          </p:cNvPr>
          <p:cNvSpPr/>
          <p:nvPr/>
        </p:nvSpPr>
        <p:spPr>
          <a:xfrm>
            <a:off x="6283325" y="20638"/>
            <a:ext cx="2879725" cy="1728787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2C7A73B-1AD6-592E-7230-404DF5CE3EF8}"/>
              </a:ext>
            </a:extLst>
          </p:cNvPr>
          <p:cNvSpPr/>
          <p:nvPr/>
        </p:nvSpPr>
        <p:spPr>
          <a:xfrm>
            <a:off x="3167063" y="2492375"/>
            <a:ext cx="26289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11B6D09-A383-13B1-1CA9-6982E437461C}"/>
              </a:ext>
            </a:extLst>
          </p:cNvPr>
          <p:cNvSpPr/>
          <p:nvPr/>
        </p:nvSpPr>
        <p:spPr>
          <a:xfrm>
            <a:off x="5808663" y="1749425"/>
            <a:ext cx="3354387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27A593EB-0C0F-C8E8-3E24-750FAB59A63D}"/>
              </a:ext>
            </a:extLst>
          </p:cNvPr>
          <p:cNvSpPr/>
          <p:nvPr/>
        </p:nvSpPr>
        <p:spPr>
          <a:xfrm>
            <a:off x="2051050" y="4365625"/>
            <a:ext cx="3481388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923CEB-6FFF-DE92-BBBC-B3C9C2BE5FBF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>
            <a:extLst>
              <a:ext uri="{FF2B5EF4-FFF2-40B4-BE49-F238E27FC236}">
                <a16:creationId xmlns:a16="http://schemas.microsoft.com/office/drawing/2014/main" id="{3B156CF5-0D77-98BD-55FB-FCD5F598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1484313"/>
            <a:ext cx="38893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38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弟弟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1235146-B104-C63F-1C9B-92B60C1055AC}"/>
              </a:ext>
            </a:extLst>
          </p:cNvPr>
          <p:cNvSpPr/>
          <p:nvPr/>
        </p:nvSpPr>
        <p:spPr>
          <a:xfrm>
            <a:off x="5508625" y="2765425"/>
            <a:ext cx="3635375" cy="1870075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798E2875-89A1-2442-28CD-4B59CBA38464}"/>
              </a:ext>
            </a:extLst>
          </p:cNvPr>
          <p:cNvSpPr/>
          <p:nvPr/>
        </p:nvSpPr>
        <p:spPr>
          <a:xfrm>
            <a:off x="5508625" y="4581525"/>
            <a:ext cx="3644900" cy="2276475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316E493-4F50-20F1-B187-64A363E98C7D}"/>
              </a:ext>
            </a:extLst>
          </p:cNvPr>
          <p:cNvSpPr/>
          <p:nvPr/>
        </p:nvSpPr>
        <p:spPr>
          <a:xfrm>
            <a:off x="-19050" y="0"/>
            <a:ext cx="26987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2681BD9-E708-5232-7BE4-26AE0023744E}"/>
              </a:ext>
            </a:extLst>
          </p:cNvPr>
          <p:cNvSpPr/>
          <p:nvPr/>
        </p:nvSpPr>
        <p:spPr>
          <a:xfrm>
            <a:off x="0" y="4365625"/>
            <a:ext cx="2555875" cy="2484438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CDCF366-5B5D-6D30-0B40-929200BF5138}"/>
              </a:ext>
            </a:extLst>
          </p:cNvPr>
          <p:cNvSpPr/>
          <p:nvPr/>
        </p:nvSpPr>
        <p:spPr>
          <a:xfrm>
            <a:off x="2700338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8A4461A-965C-B73C-78EE-686922306DD9}"/>
              </a:ext>
            </a:extLst>
          </p:cNvPr>
          <p:cNvSpPr/>
          <p:nvPr/>
        </p:nvSpPr>
        <p:spPr>
          <a:xfrm>
            <a:off x="-19050" y="2492375"/>
            <a:ext cx="3203575" cy="1873250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DB7BB16-78A2-2EC0-AE75-D9D4EAC55200}"/>
              </a:ext>
            </a:extLst>
          </p:cNvPr>
          <p:cNvSpPr/>
          <p:nvPr/>
        </p:nvSpPr>
        <p:spPr>
          <a:xfrm>
            <a:off x="6264275" y="20638"/>
            <a:ext cx="2879725" cy="1728787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14B1DAD-6F42-E59C-8E16-35837ED0A026}"/>
              </a:ext>
            </a:extLst>
          </p:cNvPr>
          <p:cNvSpPr/>
          <p:nvPr/>
        </p:nvSpPr>
        <p:spPr>
          <a:xfrm>
            <a:off x="3178175" y="2492375"/>
            <a:ext cx="25908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AC60BA2-44E7-6294-F065-0C61D30E55F3}"/>
              </a:ext>
            </a:extLst>
          </p:cNvPr>
          <p:cNvSpPr/>
          <p:nvPr/>
        </p:nvSpPr>
        <p:spPr>
          <a:xfrm>
            <a:off x="5789613" y="1749425"/>
            <a:ext cx="3354387" cy="1016000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D5B70D1-0CA6-A39B-D1DD-975A2FC2D7EF}"/>
              </a:ext>
            </a:extLst>
          </p:cNvPr>
          <p:cNvSpPr/>
          <p:nvPr/>
        </p:nvSpPr>
        <p:spPr>
          <a:xfrm>
            <a:off x="2560638" y="4365625"/>
            <a:ext cx="2947987" cy="2484438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A91E31-6B2B-B005-4116-CE360BDF6A13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>
            <a:extLst>
              <a:ext uri="{FF2B5EF4-FFF2-40B4-BE49-F238E27FC236}">
                <a16:creationId xmlns:a16="http://schemas.microsoft.com/office/drawing/2014/main" id="{825CD7A5-B007-249B-30CA-FF88EDF16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111500"/>
            <a:ext cx="25193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爸爸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CD19530-7B6B-ADED-101D-B0684C1E571C}"/>
              </a:ext>
            </a:extLst>
          </p:cNvPr>
          <p:cNvSpPr/>
          <p:nvPr/>
        </p:nvSpPr>
        <p:spPr>
          <a:xfrm>
            <a:off x="5545138" y="2765425"/>
            <a:ext cx="3635375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76C1070-C22D-8E2F-BAC7-12BBE029FBAB}"/>
              </a:ext>
            </a:extLst>
          </p:cNvPr>
          <p:cNvSpPr/>
          <p:nvPr/>
        </p:nvSpPr>
        <p:spPr>
          <a:xfrm>
            <a:off x="5532438" y="4635500"/>
            <a:ext cx="3644900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ABDD46A-8898-C677-4EAD-A844C55061E9}"/>
              </a:ext>
            </a:extLst>
          </p:cNvPr>
          <p:cNvSpPr/>
          <p:nvPr/>
        </p:nvSpPr>
        <p:spPr>
          <a:xfrm>
            <a:off x="36513" y="0"/>
            <a:ext cx="2700337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8064290-E375-D746-B453-1B43A093F6B5}"/>
              </a:ext>
            </a:extLst>
          </p:cNvPr>
          <p:cNvSpPr/>
          <p:nvPr/>
        </p:nvSpPr>
        <p:spPr>
          <a:xfrm>
            <a:off x="0" y="4365625"/>
            <a:ext cx="2700338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97263A51-9CBF-7B51-579F-E80FEA6AC5FB}"/>
              </a:ext>
            </a:extLst>
          </p:cNvPr>
          <p:cNvSpPr/>
          <p:nvPr/>
        </p:nvSpPr>
        <p:spPr>
          <a:xfrm>
            <a:off x="2755900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675D6DE-CBF4-F4F0-4AC4-50AD90C6ABDB}"/>
              </a:ext>
            </a:extLst>
          </p:cNvPr>
          <p:cNvSpPr/>
          <p:nvPr/>
        </p:nvSpPr>
        <p:spPr>
          <a:xfrm>
            <a:off x="0" y="2492375"/>
            <a:ext cx="3203575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6028FCB8-B6C2-F13C-44FC-39378410D5CE}"/>
              </a:ext>
            </a:extLst>
          </p:cNvPr>
          <p:cNvSpPr/>
          <p:nvPr/>
        </p:nvSpPr>
        <p:spPr>
          <a:xfrm>
            <a:off x="6300788" y="20638"/>
            <a:ext cx="2879725" cy="1728787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FA48C97-2371-4198-5CCA-42680C79C964}"/>
              </a:ext>
            </a:extLst>
          </p:cNvPr>
          <p:cNvSpPr/>
          <p:nvPr/>
        </p:nvSpPr>
        <p:spPr>
          <a:xfrm>
            <a:off x="3198813" y="2492375"/>
            <a:ext cx="25908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753EE0-C712-6029-E7F3-495A5AF64396}"/>
              </a:ext>
            </a:extLst>
          </p:cNvPr>
          <p:cNvSpPr/>
          <p:nvPr/>
        </p:nvSpPr>
        <p:spPr>
          <a:xfrm>
            <a:off x="5826125" y="1749425"/>
            <a:ext cx="3354388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AB04818-84B7-F474-6770-2EBE368B3CE3}"/>
              </a:ext>
            </a:extLst>
          </p:cNvPr>
          <p:cNvSpPr/>
          <p:nvPr/>
        </p:nvSpPr>
        <p:spPr>
          <a:xfrm>
            <a:off x="2719388" y="4373563"/>
            <a:ext cx="2813050" cy="2484437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7753EF-FC2A-F804-B6CF-8BA8F4DC942A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图片1">
            <a:extLst>
              <a:ext uri="{FF2B5EF4-FFF2-40B4-BE49-F238E27FC236}">
                <a16:creationId xmlns:a16="http://schemas.microsoft.com/office/drawing/2014/main" id="{E6C01F97-48FA-5F70-63F0-96AAC26B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 1">
            <a:extLst>
              <a:ext uri="{FF2B5EF4-FFF2-40B4-BE49-F238E27FC236}">
                <a16:creationId xmlns:a16="http://schemas.microsoft.com/office/drawing/2014/main" id="{B3E36885-5FA3-C23D-7A95-2712C14EBD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4098" y="1412776"/>
            <a:ext cx="682595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5400" dirty="0">
                <a:solidFill>
                  <a:srgbClr val="7030A0"/>
                </a:solidFill>
              </a:rPr>
              <a:t>Learning objectives:</a:t>
            </a:r>
          </a:p>
        </p:txBody>
      </p:sp>
      <p:sp>
        <p:nvSpPr>
          <p:cNvPr id="12292" name="内容占位符 2">
            <a:extLst>
              <a:ext uri="{FF2B5EF4-FFF2-40B4-BE49-F238E27FC236}">
                <a16:creationId xmlns:a16="http://schemas.microsoft.com/office/drawing/2014/main" id="{49188C88-1DAA-C30F-C6F9-782BCAD5AD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3350" y="3141663"/>
            <a:ext cx="6456363" cy="1584325"/>
          </a:xfrm>
        </p:spPr>
        <p:txBody>
          <a:bodyPr/>
          <a:lstStyle/>
          <a:p>
            <a:pPr eaLnBrk="1" hangingPunct="1"/>
            <a:r>
              <a:rPr lang="en-US" altLang="zh-CN" sz="3200">
                <a:latin typeface="Times New Roman" panose="02020603050405020304" pitchFamily="18" charset="0"/>
                <a:ea typeface="KaiTi" pitchFamily="49" charset="-122"/>
              </a:rPr>
              <a:t>To talk about the family.</a:t>
            </a:r>
            <a:endParaRPr lang="en-US" altLang="zh-CN" sz="250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25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500"/>
              <a:t>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500"/>
          </a:p>
        </p:txBody>
      </p:sp>
    </p:spTree>
  </p:cSld>
  <p:clrMapOvr>
    <a:masterClrMapping/>
  </p:clrMapOvr>
  <p:transition spd="slow"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>
            <a:extLst>
              <a:ext uri="{FF2B5EF4-FFF2-40B4-BE49-F238E27FC236}">
                <a16:creationId xmlns:a16="http://schemas.microsoft.com/office/drawing/2014/main" id="{EF5BDD2E-25A1-14A1-F97E-91313442F1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8077200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6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711CABD3-EE6B-DD42-BA77-66D4CFA82951}"/>
              </a:ext>
            </a:extLst>
          </p:cNvPr>
          <p:cNvSpPr txBox="1">
            <a:spLocks/>
          </p:cNvSpPr>
          <p:nvPr/>
        </p:nvSpPr>
        <p:spPr bwMode="auto">
          <a:xfrm>
            <a:off x="1066800" y="304800"/>
            <a:ext cx="6629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zh-CN" sz="4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New words</a:t>
            </a:r>
          </a:p>
        </p:txBody>
      </p:sp>
      <p:graphicFrame>
        <p:nvGraphicFramePr>
          <p:cNvPr id="57379" name="Group 35">
            <a:extLst>
              <a:ext uri="{FF2B5EF4-FFF2-40B4-BE49-F238E27FC236}">
                <a16:creationId xmlns:a16="http://schemas.microsoft.com/office/drawing/2014/main" id="{0435F438-3E76-80C9-F15D-353FF4580000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600200"/>
          <a:ext cx="2786063" cy="3535363"/>
        </p:xfrm>
        <a:graphic>
          <a:graphicData uri="http://schemas.openxmlformats.org/drawingml/2006/table">
            <a:tbl>
              <a:tblPr/>
              <a:tblGrid>
                <a:gridCol w="2786063">
                  <a:extLst>
                    <a:ext uri="{9D8B030D-6E8A-4147-A177-3AD203B41FA5}">
                      <a16:colId xmlns:a16="http://schemas.microsoft.com/office/drawing/2014/main" val="1307604302"/>
                    </a:ext>
                  </a:extLst>
                </a:gridCol>
              </a:tblGrid>
              <a:tr h="117316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en-US" altLang="zh-CN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hé</a:t>
                      </a:r>
                      <a:endParaRPr kumimoji="0" lang="en-GB" altLang="zh-CN" sz="3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89022"/>
                  </a:ext>
                </a:extLst>
              </a:tr>
              <a:tr h="172243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zh-CN" altLang="en-GB" sz="9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和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24098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and</a:t>
                      </a:r>
                      <a:endParaRPr kumimoji="0" lang="en-GB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1307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39643A43-5AB2-E945-0A27-DD6CA221B0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5229200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GB" altLang="zh-CN" sz="3600" dirty="0">
                <a:ea typeface="宋体" pitchFamily="2" charset="-122"/>
              </a:rPr>
              <a:t>                   </a:t>
            </a:r>
            <a:r>
              <a:rPr lang="en-US" altLang="zh-CN" sz="3600" dirty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____ </a:t>
            </a:r>
            <a:r>
              <a:rPr lang="zh-CN" altLang="en-GB" sz="3600" dirty="0">
                <a:solidFill>
                  <a:schemeClr val="accent2"/>
                </a:solidFill>
                <a:latin typeface="KaiTi" pitchFamily="49" charset="-122"/>
                <a:ea typeface="KaiTi" pitchFamily="49" charset="-122"/>
              </a:rPr>
              <a:t>和 </a:t>
            </a:r>
            <a:r>
              <a:rPr lang="en-US" altLang="zh-CN" sz="3600" dirty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____</a:t>
            </a:r>
            <a:endParaRPr lang="zh-CN" altLang="en-US" sz="3600" dirty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33795" name="Picture 7" descr="C:\Users\Ayjan\Desktop\第四课 爸爸 妈妈\1.jpg">
            <a:extLst>
              <a:ext uri="{FF2B5EF4-FFF2-40B4-BE49-F238E27FC236}">
                <a16:creationId xmlns:a16="http://schemas.microsoft.com/office/drawing/2014/main" id="{43B1C97F-B609-B7CF-56D2-B01D9D66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2129"/>
          <a:stretch>
            <a:fillRect/>
          </a:stretch>
        </p:blipFill>
        <p:spPr bwMode="auto">
          <a:xfrm>
            <a:off x="1258888" y="836613"/>
            <a:ext cx="6715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1244A1-D3DD-8038-0587-DAFCA674F9C0}"/>
              </a:ext>
            </a:extLst>
          </p:cNvPr>
          <p:cNvSpPr/>
          <p:nvPr/>
        </p:nvSpPr>
        <p:spPr>
          <a:xfrm>
            <a:off x="468313" y="4292600"/>
            <a:ext cx="8135937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54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我</a:t>
            </a:r>
            <a:r>
              <a:rPr lang="en-GB" altLang="zh-CN" sz="40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+</a:t>
            </a:r>
            <a:r>
              <a:rPr lang="zh-CN" altLang="en-US" sz="5400" b="1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有</a:t>
            </a:r>
            <a:r>
              <a:rPr lang="en-US" altLang="zh-CN" sz="54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en-US" sz="5400" b="1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没</a:t>
            </a:r>
            <a:r>
              <a:rPr lang="zh-CN" altLang="en-US" sz="5400" b="1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有</a:t>
            </a:r>
            <a:r>
              <a:rPr lang="zh-CN" altLang="en-US" sz="48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40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+ </a:t>
            </a:r>
            <a:r>
              <a:rPr lang="en-US" altLang="zh-CN" sz="4000" b="1" dirty="0">
                <a:solidFill>
                  <a:srgbClr val="2C26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family members</a:t>
            </a:r>
            <a:endParaRPr lang="en-GB" sz="4800" b="1" dirty="0">
              <a:solidFill>
                <a:srgbClr val="2C260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9A4-634E-32C3-A1CC-2084F45049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9752" y="152400"/>
            <a:ext cx="4536504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altLang="zh-CN" sz="2900" dirty="0">
                <a:solidFill>
                  <a:schemeClr val="tx1"/>
                </a:solidFill>
              </a:rPr>
            </a:br>
            <a:r>
              <a:rPr lang="en-US" altLang="zh-CN" sz="3200" dirty="0">
                <a:solidFill>
                  <a:srgbClr val="002060"/>
                </a:solidFill>
                <a:ea typeface="KaiTi" pitchFamily="49" charset="-122"/>
                <a:cs typeface="Arial" charset="0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ea typeface="KaiTi" pitchFamily="49" charset="-122"/>
                <a:cs typeface="Arial" charset="0"/>
              </a:rPr>
              <a:t>Sentence pattern: </a:t>
            </a:r>
            <a:br>
              <a:rPr lang="en-GB" altLang="zh-CN" dirty="0">
                <a:solidFill>
                  <a:srgbClr val="000066"/>
                </a:solidFill>
              </a:rPr>
            </a:br>
            <a:endParaRPr lang="en-GB" altLang="zh-CN" dirty="0">
              <a:solidFill>
                <a:srgbClr val="000066"/>
              </a:solidFill>
            </a:endParaRPr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5FBDC892-6B1E-594C-08D2-B72C925B7E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353425" cy="4335463"/>
          </a:xfrm>
        </p:spPr>
        <p:txBody>
          <a:bodyPr/>
          <a:lstStyle/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US" altLang="zh-CN" sz="400" b="1"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US" altLang="zh-CN" sz="400" b="1"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r>
              <a:rPr lang="en-US" altLang="zh-CN" sz="400" b="1">
                <a:cs typeface="Arial" panose="020B0604020202020204" pitchFamily="34" charset="0"/>
              </a:rPr>
              <a:t>                          </a:t>
            </a:r>
            <a:r>
              <a:rPr lang="zh-CN" altLang="en-US" sz="400" b="1">
                <a:cs typeface="Arial" panose="020B0604020202020204" pitchFamily="34" charset="0"/>
              </a:rPr>
              <a:t>  </a:t>
            </a:r>
            <a:endParaRPr lang="en-US" altLang="zh-CN" sz="400" b="1"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zh-CN" altLang="en-US" b="1">
                <a:ea typeface="KaiTi" panose="02010609060101010101" pitchFamily="49" charset="-122"/>
                <a:cs typeface="Arial" panose="020B0604020202020204" pitchFamily="34" charset="0"/>
              </a:rPr>
              <a:t>                                              </a:t>
            </a:r>
            <a:r>
              <a:rPr lang="en-US" altLang="zh-CN">
                <a:solidFill>
                  <a:srgbClr val="7030A0"/>
                </a:solidFill>
                <a:ea typeface="KaiTi" panose="02010609060101010101" pitchFamily="49" charset="-122"/>
                <a:cs typeface="Arial" panose="020B0604020202020204" pitchFamily="34" charset="0"/>
              </a:rPr>
              <a:t>                        </a:t>
            </a: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zh-CN" sz="3400">
                <a:latin typeface="Arial" panose="020B0604020202020204" pitchFamily="34" charset="0"/>
              </a:rPr>
              <a:t>         yǒu                          méi      yǒu </a:t>
            </a: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zh-CN" sz="3300">
              <a:solidFill>
                <a:srgbClr val="24458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zh-CN" sz="3300">
              <a:solidFill>
                <a:srgbClr val="244583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zh-CN" altLang="en-US" sz="11700" b="1">
                <a:solidFill>
                  <a:srgbClr val="CC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117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zh-CN" altLang="en-US" sz="11700" b="1">
                <a:solidFill>
                  <a:srgbClr val="FF339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11700" b="1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en-US" altLang="zh-CN" sz="11700" b="1">
                <a:solidFill>
                  <a:srgbClr val="FF339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11700" b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没</a:t>
            </a:r>
            <a:r>
              <a:rPr lang="zh-CN" altLang="en-US" sz="11700" b="1">
                <a:solidFill>
                  <a:srgbClr val="FF339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endParaRPr lang="zh-CN" altLang="en-US" sz="11700" b="1">
              <a:solidFill>
                <a:srgbClr val="000066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zh-CN" sz="4000" b="1">
              <a:solidFill>
                <a:srgbClr val="000066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66"/>
                </a:solidFill>
                <a:ea typeface="KaiTi" panose="02010609060101010101" pitchFamily="49" charset="-122"/>
              </a:rPr>
              <a:t>      </a:t>
            </a:r>
            <a:r>
              <a:rPr lang="en-US" altLang="zh-CN" sz="3600" b="1">
                <a:solidFill>
                  <a:srgbClr val="FF3399"/>
                </a:solidFill>
                <a:ea typeface="KaiTi" panose="02010609060101010101" pitchFamily="49" charset="-122"/>
              </a:rPr>
              <a:t>to have</a:t>
            </a:r>
            <a:r>
              <a:rPr lang="en-US" altLang="zh-CN" sz="3600" b="1">
                <a:solidFill>
                  <a:srgbClr val="000066"/>
                </a:solidFill>
                <a:ea typeface="KaiTi" panose="02010609060101010101" pitchFamily="49" charset="-122"/>
              </a:rPr>
              <a:t>               </a:t>
            </a:r>
            <a:r>
              <a:rPr lang="en-US" altLang="zh-CN" sz="3600" b="1">
                <a:solidFill>
                  <a:srgbClr val="7030A0"/>
                </a:solidFill>
                <a:ea typeface="KaiTi" panose="02010609060101010101" pitchFamily="49" charset="-122"/>
              </a:rPr>
              <a:t> not </a:t>
            </a:r>
            <a:r>
              <a:rPr lang="en-US" altLang="zh-CN" sz="3600" b="1">
                <a:solidFill>
                  <a:srgbClr val="FF0066"/>
                </a:solidFill>
                <a:ea typeface="KaiTi" panose="02010609060101010101" pitchFamily="49" charset="-122"/>
              </a:rPr>
              <a:t>to have</a:t>
            </a: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r>
              <a:rPr lang="en-US" altLang="zh-CN" sz="400" b="1">
                <a:ea typeface="华文中宋" pitchFamily="2" charset="-122"/>
              </a:rPr>
              <a:t>     </a:t>
            </a: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US" altLang="zh-CN" sz="600">
              <a:ea typeface="华文中宋" pitchFamily="2" charset="-122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GB" altLang="zh-CN" sz="600">
              <a:ea typeface="华文中宋" pitchFamily="2" charset="-122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GB" altLang="zh-CN" sz="600">
              <a:ea typeface="华文中宋" pitchFamily="2" charset="-122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zh-CN" altLang="en-US" sz="600"/>
          </a:p>
          <a:p>
            <a:pPr eaLnBrk="1" hangingPunct="1">
              <a:lnSpc>
                <a:spcPct val="50000"/>
              </a:lnSpc>
            </a:pPr>
            <a:endParaRPr lang="en-GB" altLang="en-US" sz="600">
              <a:ea typeface="黑体" panose="02010609060101010101" pitchFamily="2" charset="-122"/>
            </a:endParaRPr>
          </a:p>
          <a:p>
            <a:pPr eaLnBrk="1" hangingPunct="1">
              <a:lnSpc>
                <a:spcPct val="50000"/>
              </a:lnSpc>
            </a:pPr>
            <a:endParaRPr lang="en-GB" altLang="en-US" sz="60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22B2A18-8DB3-14A8-ACA5-EAB0EC9EB38F}"/>
              </a:ext>
            </a:extLst>
          </p:cNvPr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F15661B4-3D56-B283-805B-64166345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84813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</a:t>
            </a:r>
            <a:endParaRPr lang="zh-CN" altLang="zh-CN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D83B7F53-8330-2417-4336-7BE9F43C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 bwMode="gray">
          <a:xfrm>
            <a:off x="2195513" y="549275"/>
            <a:ext cx="52197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31CFF-B6E3-6F72-3A68-A08A56A6B3E7}"/>
              </a:ext>
            </a:extLst>
          </p:cNvPr>
          <p:cNvSpPr/>
          <p:nvPr/>
        </p:nvSpPr>
        <p:spPr>
          <a:xfrm>
            <a:off x="1800225" y="4437063"/>
            <a:ext cx="7343775" cy="186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GB" altLang="zh-CN" dirty="0">
                <a:solidFill>
                  <a:srgbClr val="002060"/>
                </a:solidFill>
                <a:latin typeface="Arial" charset="0"/>
                <a:ea typeface="KaiTi" pitchFamily="49" charset="-122"/>
                <a:cs typeface="Arial" charset="0"/>
              </a:rPr>
              <a:t>Example: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GB" altLang="zh-CN" dirty="0">
              <a:solidFill>
                <a:srgbClr val="002060"/>
              </a:solidFill>
              <a:latin typeface="Arial" charset="0"/>
              <a:ea typeface="KaiTi" pitchFamily="49" charset="-122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zh-CN" altLang="en-US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KaiTi" pitchFamily="49" charset="-122"/>
                <a:cs typeface="Arial" charset="0"/>
              </a:rPr>
              <a:t>我</a:t>
            </a:r>
            <a:r>
              <a:rPr lang="zh-CN" altLang="en-US" sz="4000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有</a:t>
            </a:r>
            <a:r>
              <a:rPr lang="zh-CN" altLang="en-US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KaiTi" pitchFamily="49" charset="-122"/>
                <a:cs typeface="Arial" charset="0"/>
              </a:rPr>
              <a:t>爸爸。 </a:t>
            </a:r>
            <a:r>
              <a:rPr lang="en-GB" altLang="zh-CN" sz="3200" dirty="0">
                <a:solidFill>
                  <a:schemeClr val="bg1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I have a father.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zh-CN" altLang="en-US" sz="4000" dirty="0">
                <a:solidFill>
                  <a:srgbClr val="99CCFF"/>
                </a:solidFill>
                <a:latin typeface="Arial" charset="0"/>
                <a:ea typeface="KaiTi" pitchFamily="49" charset="-122"/>
                <a:cs typeface="Arial" charset="0"/>
              </a:rPr>
              <a:t>我</a:t>
            </a:r>
            <a:r>
              <a:rPr lang="zh-CN" altLang="en-US" sz="4000" dirty="0">
                <a:solidFill>
                  <a:srgbClr val="FF0066"/>
                </a:solidFill>
                <a:latin typeface="Arial" charset="0"/>
                <a:ea typeface="KaiTi" pitchFamily="49" charset="-122"/>
                <a:cs typeface="Arial" charset="0"/>
              </a:rPr>
              <a:t>没</a:t>
            </a:r>
            <a:r>
              <a:rPr lang="zh-CN" altLang="en-US" sz="4000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有</a:t>
            </a:r>
            <a:r>
              <a:rPr lang="zh-CN" altLang="en-US" sz="4000" dirty="0">
                <a:solidFill>
                  <a:srgbClr val="99CCFF"/>
                </a:solidFill>
                <a:latin typeface="Arial" charset="0"/>
                <a:ea typeface="KaiTi" pitchFamily="49" charset="-122"/>
                <a:cs typeface="Arial" charset="0"/>
              </a:rPr>
              <a:t>弟弟。</a:t>
            </a:r>
            <a:r>
              <a:rPr lang="en-GB" altLang="zh-CN" sz="3200" dirty="0">
                <a:solidFill>
                  <a:schemeClr val="bg1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I haven’t any brothers.</a:t>
            </a:r>
            <a:endParaRPr lang="en-US" altLang="zh-CN" sz="3200" dirty="0">
              <a:solidFill>
                <a:srgbClr val="00808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6" name="云形标注 58">
            <a:extLst>
              <a:ext uri="{FF2B5EF4-FFF2-40B4-BE49-F238E27FC236}">
                <a16:creationId xmlns:a16="http://schemas.microsoft.com/office/drawing/2014/main" id="{5053B5B7-91E2-9770-5F4A-ADF37AD4CA44}"/>
              </a:ext>
            </a:extLst>
          </p:cNvPr>
          <p:cNvSpPr/>
          <p:nvPr/>
        </p:nvSpPr>
        <p:spPr>
          <a:xfrm>
            <a:off x="7347867" y="2892500"/>
            <a:ext cx="1714512" cy="1097219"/>
          </a:xfrm>
          <a:prstGeom prst="cloudCallout">
            <a:avLst>
              <a:gd name="adj1" fmla="val -72615"/>
              <a:gd name="adj2" fmla="val 413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KaiTi" pitchFamily="49" charset="-122"/>
                <a:ea typeface="KaiTi" pitchFamily="49" charset="-122"/>
              </a:rPr>
              <a:t>我</a:t>
            </a:r>
          </a:p>
        </p:txBody>
      </p:sp>
      <p:sp>
        <p:nvSpPr>
          <p:cNvPr id="36873" name="Text Box 11">
            <a:extLst>
              <a:ext uri="{FF2B5EF4-FFF2-40B4-BE49-F238E27FC236}">
                <a16:creationId xmlns:a16="http://schemas.microsoft.com/office/drawing/2014/main" id="{097ACC44-2C14-7004-5BBD-B2CB5E3EB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0"/>
            <a:ext cx="3024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40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19C19E-7183-92E8-BD45-304B36C54BFD}"/>
              </a:ext>
            </a:extLst>
          </p:cNvPr>
          <p:cNvSpPr/>
          <p:nvPr/>
        </p:nvSpPr>
        <p:spPr>
          <a:xfrm>
            <a:off x="6227763" y="2997200"/>
            <a:ext cx="1117600" cy="11636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9ED36E0-12C4-224E-D51C-25A621BB32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3808" y="0"/>
            <a:ext cx="8085585" cy="908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 dirty="0"/>
              <a:t>Role Game</a:t>
            </a:r>
          </a:p>
        </p:txBody>
      </p:sp>
      <p:pic>
        <p:nvPicPr>
          <p:cNvPr id="37891" name="Picture 4" descr="未命名1">
            <a:extLst>
              <a:ext uri="{FF2B5EF4-FFF2-40B4-BE49-F238E27FC236}">
                <a16:creationId xmlns:a16="http://schemas.microsoft.com/office/drawing/2014/main" id="{4BDF72F4-8519-3996-4FC1-1BF63AC9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243887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>
            <a:extLst>
              <a:ext uri="{FF2B5EF4-FFF2-40B4-BE49-F238E27FC236}">
                <a16:creationId xmlns:a16="http://schemas.microsoft.com/office/drawing/2014/main" id="{6926192C-7E34-FDC6-3E74-196928A5D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661025"/>
            <a:ext cx="482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我是</a:t>
            </a:r>
            <a:r>
              <a:rPr lang="en-GB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。</a:t>
            </a:r>
            <a:endParaRPr lang="en-GB" altLang="zh-CN" sz="2400" b="1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</a:t>
            </a:r>
            <a:r>
              <a:rPr lang="zh-CN" altLang="en-US" sz="24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en-US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en-US" altLang="zh-CN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GB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GB" altLang="zh-CN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US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。</a:t>
            </a:r>
            <a:endParaRPr lang="en-US" altLang="zh-CN" sz="2400" b="1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</a:t>
            </a:r>
            <a:r>
              <a:rPr lang="zh-CN" altLang="en-US" sz="2400" b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没</a:t>
            </a:r>
            <a:r>
              <a:rPr lang="zh-CN" altLang="en-US" sz="24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en-GB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</a:t>
            </a:r>
            <a:r>
              <a:rPr lang="en-US" altLang="zh-CN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GB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GB" altLang="zh-CN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GB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zh-CN" altLang="en-US" sz="20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  <a:endParaRPr lang="en-GB" altLang="zh-CN" sz="2400" b="1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802DC31C-FA02-FF5C-DFE9-7EFA88806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Make your own family tree in Chinese.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E4CCBD3-AD9A-EF6C-6D7D-8706A1B3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/>
              <a:t>作业 </a:t>
            </a:r>
            <a:r>
              <a:rPr lang="en-US" altLang="zh-CN"/>
              <a:t>Homework</a:t>
            </a:r>
            <a:endParaRPr lang="zh-CN" altLang="en-US"/>
          </a:p>
        </p:txBody>
      </p:sp>
      <p:pic>
        <p:nvPicPr>
          <p:cNvPr id="38916" name="Picture 6" descr="Z1YOD3)Z8)}QW4XJNJ91CVG">
            <a:extLst>
              <a:ext uri="{FF2B5EF4-FFF2-40B4-BE49-F238E27FC236}">
                <a16:creationId xmlns:a16="http://schemas.microsoft.com/office/drawing/2014/main" id="{AE9D53DF-804E-7B95-6CD0-B47DEC97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80660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ic1.nipic.com/2009-03-02/20093293241533_2.jpg">
            <a:extLst>
              <a:ext uri="{FF2B5EF4-FFF2-40B4-BE49-F238E27FC236}">
                <a16:creationId xmlns:a16="http://schemas.microsoft.com/office/drawing/2014/main" id="{01C57269-B23C-5731-2366-154421DF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14A34B0F-DCCB-AC5D-FE27-BB14A313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420938"/>
            <a:ext cx="41767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下课！再见！</a:t>
            </a:r>
          </a:p>
        </p:txBody>
      </p:sp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CIM\100SSCAM\S7304009.JPG">
            <a:extLst>
              <a:ext uri="{FF2B5EF4-FFF2-40B4-BE49-F238E27FC236}">
                <a16:creationId xmlns:a16="http://schemas.microsoft.com/office/drawing/2014/main" id="{306EB45C-8574-244B-DE28-7C0FE7E0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985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4A346142-D04D-39B2-9AC5-D5630B05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33375"/>
            <a:ext cx="79208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5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Let’s look at this photo:</a:t>
            </a:r>
          </a:p>
        </p:txBody>
      </p:sp>
    </p:spTree>
    <p:extLst>
      <p:ext uri="{BB962C8B-B14F-4D97-AF65-F5344CB8AC3E}">
        <p14:creationId xmlns:p14="http://schemas.microsoft.com/office/powerpoint/2010/main" val="3613663007"/>
      </p:ext>
    </p:extLst>
  </p:cSld>
  <p:clrMapOvr>
    <a:masterClrMapping/>
  </p:clrMapOvr>
  <p:transition spd="slow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CIM\100SSCAM\S7304009.JPG">
            <a:extLst>
              <a:ext uri="{FF2B5EF4-FFF2-40B4-BE49-F238E27FC236}">
                <a16:creationId xmlns:a16="http://schemas.microsoft.com/office/drawing/2014/main" id="{306EB45C-8574-244B-DE28-7C0FE7E0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985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4A346142-D04D-39B2-9AC5-D5630B05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33375"/>
            <a:ext cx="5040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Memory Game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EF5CC-F1F9-23E3-99B3-3F4FA5FB54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576" y="3212976"/>
            <a:ext cx="2663825" cy="3284537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zh-CN" altLang="en-US" sz="6000" dirty="0"/>
            </a:br>
            <a:br>
              <a:rPr lang="zh-CN" altLang="en-US" sz="6000" dirty="0"/>
            </a:br>
            <a:br>
              <a:rPr lang="zh-CN" altLang="en-US" sz="6000" dirty="0"/>
            </a:br>
            <a:r>
              <a:rPr lang="zh-CN" alt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wǒ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altLang="zh-CN" sz="6000" dirty="0"/>
            </a:br>
            <a:r>
              <a:rPr lang="zh-CN" altLang="en-US" sz="9800" dirty="0">
                <a:latin typeface="KaiTi" pitchFamily="49" charset="-122"/>
                <a:ea typeface="KaiTi" pitchFamily="49" charset="-122"/>
              </a:rPr>
              <a:t>我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17411" name="Picture 2" descr="J:\DCIM\100SSCAM\S7304009.JPG">
            <a:extLst>
              <a:ext uri="{FF2B5EF4-FFF2-40B4-BE49-F238E27FC236}">
                <a16:creationId xmlns:a16="http://schemas.microsoft.com/office/drawing/2014/main" id="{4F0EA390-A396-F396-2C0C-C7C98F7BA86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8110"/>
          <a:stretch>
            <a:fillRect/>
          </a:stretch>
        </p:blipFill>
        <p:spPr>
          <a:xfrm rot="420000">
            <a:off x="3078163" y="1004888"/>
            <a:ext cx="5389562" cy="4176712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092E7CF9-0BB9-2ECD-4B1B-8FE95EAD16D8}"/>
              </a:ext>
            </a:extLst>
          </p:cNvPr>
          <p:cNvSpPr/>
          <p:nvPr/>
        </p:nvSpPr>
        <p:spPr>
          <a:xfrm>
            <a:off x="4427984" y="2636912"/>
            <a:ext cx="1071570" cy="1071570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813F0D-81CC-5563-9C47-39A8A583A713}"/>
              </a:ext>
            </a:extLst>
          </p:cNvPr>
          <p:cNvCxnSpPr/>
          <p:nvPr/>
        </p:nvCxnSpPr>
        <p:spPr>
          <a:xfrm rot="10800000" flipV="1">
            <a:off x="1835150" y="4005263"/>
            <a:ext cx="30241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0648 C -0.16667 -0.06227 -0.29184 -0.13056 -0.38629 -0.12731 C -0.48073 -0.12315 -0.56806 0.00301 -0.60834 0.03032 C -0.64913 0.05856 -0.63906 0.04815 -0.62917 0.0384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10549-22BC-DECD-3892-ECF55E64AC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544" y="3573463"/>
            <a:ext cx="2663825" cy="3284537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zh-CN" altLang="en-US" sz="6000" dirty="0"/>
            </a:br>
            <a:br>
              <a:rPr lang="zh-CN" altLang="en-US" sz="6000" dirty="0"/>
            </a:br>
            <a:br>
              <a:rPr lang="zh-CN" altLang="en-US" sz="6000" dirty="0"/>
            </a:br>
            <a:r>
              <a:rPr lang="zh-CN" altLang="en-US" sz="6000" dirty="0"/>
              <a:t>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bà bɑ </a:t>
            </a:r>
            <a:br>
              <a:rPr lang="zh-CN" altLang="zh-CN" sz="6000" dirty="0"/>
            </a:br>
            <a:r>
              <a:rPr lang="zh-CN" altLang="zh-CN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爸爸 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18435" name="Picture 2" descr="J:\DCIM\100SSCAM\S7304009.JPG">
            <a:extLst>
              <a:ext uri="{FF2B5EF4-FFF2-40B4-BE49-F238E27FC236}">
                <a16:creationId xmlns:a16="http://schemas.microsoft.com/office/drawing/2014/main" id="{BA59CC12-2884-C241-B3DA-ADC9293DEF5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8110"/>
          <a:stretch>
            <a:fillRect/>
          </a:stretch>
        </p:blipFill>
        <p:spPr>
          <a:xfrm rot="420000">
            <a:off x="3149600" y="1004888"/>
            <a:ext cx="5389563" cy="4176712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5A140DED-6CD3-D177-BD0A-80CCA002C7C3}"/>
              </a:ext>
            </a:extLst>
          </p:cNvPr>
          <p:cNvSpPr/>
          <p:nvPr/>
        </p:nvSpPr>
        <p:spPr>
          <a:xfrm>
            <a:off x="5178429" y="1801802"/>
            <a:ext cx="1071570" cy="1071570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AEF486-E9B7-3B16-1BC1-6601DB38BFE8}"/>
              </a:ext>
            </a:extLst>
          </p:cNvPr>
          <p:cNvCxnSpPr/>
          <p:nvPr/>
        </p:nvCxnSpPr>
        <p:spPr>
          <a:xfrm rot="10800000" flipV="1">
            <a:off x="2916238" y="2924175"/>
            <a:ext cx="2879725" cy="2305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2685 C -0.15903 -0.09352 -0.31771 -0.21366 -0.43716 -0.20694 C -0.55712 -0.2 -0.66754 0.0206 -0.71893 0.06875 C -0.77049 0.11736 -0.75782 0.09977 -0.74497 0.0826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4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>
            <a:extLst>
              <a:ext uri="{FF2B5EF4-FFF2-40B4-BE49-F238E27FC236}">
                <a16:creationId xmlns:a16="http://schemas.microsoft.com/office/drawing/2014/main" id="{C5F5A1F9-0BD7-FE0D-270B-6ABA97FA06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3857625"/>
            <a:ext cx="2879725" cy="3000375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mā mɑ </a:t>
            </a:r>
            <a:br>
              <a:rPr lang="zh-CN" altLang="zh-CN" sz="6000" dirty="0"/>
            </a:br>
            <a:r>
              <a:rPr lang="zh-CN" altLang="zh-CN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妈妈 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19459" name="Picture 2" descr="J:\DCIM\100SSCAM\S7304009.JPG">
            <a:extLst>
              <a:ext uri="{FF2B5EF4-FFF2-40B4-BE49-F238E27FC236}">
                <a16:creationId xmlns:a16="http://schemas.microsoft.com/office/drawing/2014/main" id="{53A76FA9-EB73-08A9-0940-B0654F2256E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8110"/>
          <a:stretch>
            <a:fillRect/>
          </a:stretch>
        </p:blipFill>
        <p:spPr>
          <a:xfrm rot="420000">
            <a:off x="3352800" y="930275"/>
            <a:ext cx="5314950" cy="3944938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841AE28E-27F7-A27C-CB38-62517DE654AB}"/>
              </a:ext>
            </a:extLst>
          </p:cNvPr>
          <p:cNvSpPr/>
          <p:nvPr/>
        </p:nvSpPr>
        <p:spPr>
          <a:xfrm>
            <a:off x="4067175" y="1557338"/>
            <a:ext cx="1285875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E84302-7792-3CC1-6A10-FC73E3139DA9}"/>
              </a:ext>
            </a:extLst>
          </p:cNvPr>
          <p:cNvCxnSpPr/>
          <p:nvPr/>
        </p:nvCxnSpPr>
        <p:spPr>
          <a:xfrm rot="5400000">
            <a:off x="2520156" y="3248820"/>
            <a:ext cx="2447925" cy="165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5555 C -0.11319 0.14074 -0.22638 0.33773 -0.32465 0.3331 C -0.42326 0.32963 -0.54635 -0.0118 -0.58993 -0.0780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>
            <a:extLst>
              <a:ext uri="{FF2B5EF4-FFF2-40B4-BE49-F238E27FC236}">
                <a16:creationId xmlns:a16="http://schemas.microsoft.com/office/drawing/2014/main" id="{B3618041-14CF-2260-7C9B-51D64BA31A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3933056"/>
            <a:ext cx="3275137" cy="2736304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ɡē</a:t>
            </a:r>
            <a:r>
              <a:rPr lang="en-GB" altLang="zh-CN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 ɡe </a:t>
            </a:r>
            <a:br>
              <a:rPr lang="zh-CN" altLang="zh-CN" sz="6000" dirty="0"/>
            </a:br>
            <a:r>
              <a:rPr lang="zh-CN" altLang="zh-CN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哥哥 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20483" name="Picture 2" descr="J:\DCIM\100SSCAM\S7304009.JPG">
            <a:extLst>
              <a:ext uri="{FF2B5EF4-FFF2-40B4-BE49-F238E27FC236}">
                <a16:creationId xmlns:a16="http://schemas.microsoft.com/office/drawing/2014/main" id="{690F488A-8991-DF90-B72C-07941F080F9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r="2461"/>
          <a:stretch>
            <a:fillRect/>
          </a:stretch>
        </p:blipFill>
        <p:spPr>
          <a:xfrm rot="381753">
            <a:off x="2901950" y="765175"/>
            <a:ext cx="5430838" cy="3960813"/>
          </a:xfr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1F679161-4A1D-C6ED-2F27-37F99F57653A}"/>
              </a:ext>
            </a:extLst>
          </p:cNvPr>
          <p:cNvSpPr/>
          <p:nvPr/>
        </p:nvSpPr>
        <p:spPr>
          <a:xfrm>
            <a:off x="3059113" y="1700213"/>
            <a:ext cx="928687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9A7579-1DAC-2958-E2BF-62E426DD0844}"/>
              </a:ext>
            </a:extLst>
          </p:cNvPr>
          <p:cNvCxnSpPr/>
          <p:nvPr/>
        </p:nvCxnSpPr>
        <p:spPr>
          <a:xfrm rot="5400000">
            <a:off x="1871663" y="3249613"/>
            <a:ext cx="2160587" cy="93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C -0.24513 0.12523 -0.4901 0.2507 -0.57569 0.24954 C -0.66163 0.24884 -0.58836 0.12199 -0.51493 -0.0046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9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DF57E-E6CB-CE19-7165-1D97A3307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3573463"/>
            <a:ext cx="3456310" cy="2735262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4800" dirty="0">
                <a:latin typeface="Arial" pitchFamily="34" charset="0"/>
                <a:cs typeface="Arial" pitchFamily="34" charset="0"/>
              </a:rPr>
              <a:t>  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jiě 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jie </a:t>
            </a:r>
            <a:br>
              <a:rPr lang="zh-CN" altLang="zh-CN" sz="6000" dirty="0"/>
            </a:br>
            <a:r>
              <a:rPr lang="zh-CN" altLang="zh-CN" sz="96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姐姐  </a:t>
            </a:r>
            <a:br>
              <a:rPr lang="zh-CN" altLang="zh-CN" sz="1600" dirty="0"/>
            </a:br>
            <a:endParaRPr lang="zh-CN" altLang="en-US" sz="1600" dirty="0"/>
          </a:p>
        </p:txBody>
      </p:sp>
      <p:pic>
        <p:nvPicPr>
          <p:cNvPr id="21507" name="Picture 2" descr="J:\DCIM\100SSCAM\S7304009.JPG">
            <a:extLst>
              <a:ext uri="{FF2B5EF4-FFF2-40B4-BE49-F238E27FC236}">
                <a16:creationId xmlns:a16="http://schemas.microsoft.com/office/drawing/2014/main" id="{B5CAE8D9-5CC0-78D0-66AB-96F9A6B7729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285"/>
          <a:stretch>
            <a:fillRect/>
          </a:stretch>
        </p:blipFill>
        <p:spPr>
          <a:xfrm rot="420000">
            <a:off x="3284538" y="854075"/>
            <a:ext cx="5249862" cy="4006850"/>
          </a:xfr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2AA5DA6-211C-BE61-2C43-1344F2F19BC2}"/>
              </a:ext>
            </a:extLst>
          </p:cNvPr>
          <p:cNvSpPr/>
          <p:nvPr/>
        </p:nvSpPr>
        <p:spPr>
          <a:xfrm>
            <a:off x="6156325" y="1989138"/>
            <a:ext cx="100012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304C77-3747-FC17-EB9B-1E23E2BC8DD2}"/>
              </a:ext>
            </a:extLst>
          </p:cNvPr>
          <p:cNvCxnSpPr>
            <a:stCxn id="7" idx="4"/>
          </p:cNvCxnSpPr>
          <p:nvPr/>
        </p:nvCxnSpPr>
        <p:spPr>
          <a:xfrm rot="5400000">
            <a:off x="3810000" y="2238376"/>
            <a:ext cx="1952625" cy="374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24184 -0.05139 -0.48299 -0.10232 -0.62188 -0.13797 C -0.76077 -0.17153 -0.79792 -0.19028 -0.83473 -0.2099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36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618</TotalTime>
  <Words>286</Words>
  <Application>Microsoft Office PowerPoint</Application>
  <PresentationFormat>On-screen Show (4:3)</PresentationFormat>
  <Paragraphs>95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宋体</vt:lpstr>
      <vt:lpstr>Lucida Sans Unicode</vt:lpstr>
      <vt:lpstr>黑体</vt:lpstr>
      <vt:lpstr>Wingdings 3</vt:lpstr>
      <vt:lpstr>Verdana</vt:lpstr>
      <vt:lpstr>Wingdings 2</vt:lpstr>
      <vt:lpstr>Calibri</vt:lpstr>
      <vt:lpstr>KaiTi</vt:lpstr>
      <vt:lpstr>Times New Roman</vt:lpstr>
      <vt:lpstr>Wingdings</vt:lpstr>
      <vt:lpstr>楷体_GB2312</vt:lpstr>
      <vt:lpstr>Comic Sans MS</vt:lpstr>
      <vt:lpstr>Cooper Std Black</vt:lpstr>
      <vt:lpstr>华文中宋</vt:lpstr>
      <vt:lpstr>Concourse</vt:lpstr>
      <vt:lpstr>PowerPoint Presentation</vt:lpstr>
      <vt:lpstr>Learning objectives:</vt:lpstr>
      <vt:lpstr>PowerPoint Presentation</vt:lpstr>
      <vt:lpstr>PowerPoint Presentation</vt:lpstr>
      <vt:lpstr>    wǒ  我 </vt:lpstr>
      <vt:lpstr>    bà bɑ  爸爸  </vt:lpstr>
      <vt:lpstr>  mā mɑ  妈妈  </vt:lpstr>
      <vt:lpstr>  ɡē  ɡe  哥哥  </vt:lpstr>
      <vt:lpstr>   jiě  jie  姐姐   </vt:lpstr>
      <vt:lpstr>   dì  di  弟弟  </vt:lpstr>
      <vt:lpstr> mèi mei  妹妹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____ 和 ____</vt:lpstr>
      <vt:lpstr>  Sentence pattern:  </vt:lpstr>
      <vt:lpstr>PowerPoint Presentation</vt:lpstr>
      <vt:lpstr>Role Game</vt:lpstr>
      <vt:lpstr>作业 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C. Tatton</cp:lastModifiedBy>
  <cp:revision>62</cp:revision>
  <dcterms:created xsi:type="dcterms:W3CDTF">2011-05-31T14:09:32Z</dcterms:created>
  <dcterms:modified xsi:type="dcterms:W3CDTF">2023-02-06T11:09:03Z</dcterms:modified>
</cp:coreProperties>
</file>