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7"/>
  </p:notesMasterIdLst>
  <p:sldIdLst>
    <p:sldId id="278" r:id="rId3"/>
    <p:sldId id="347" r:id="rId4"/>
    <p:sldId id="348" r:id="rId5"/>
    <p:sldId id="350" r:id="rId6"/>
    <p:sldId id="356" r:id="rId7"/>
    <p:sldId id="357" r:id="rId8"/>
    <p:sldId id="376" r:id="rId9"/>
    <p:sldId id="351" r:id="rId10"/>
    <p:sldId id="352" r:id="rId11"/>
    <p:sldId id="353" r:id="rId12"/>
    <p:sldId id="354" r:id="rId13"/>
    <p:sldId id="355" r:id="rId14"/>
    <p:sldId id="377" r:id="rId15"/>
    <p:sldId id="382" r:id="rId1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0066"/>
    <a:srgbClr val="F4DED8"/>
    <a:srgbClr val="FFFFFF"/>
    <a:srgbClr val="F1DDDB"/>
    <a:srgbClr val="006666"/>
    <a:srgbClr val="00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5AF1A3-6BC2-307E-E217-A7105F536AD0}" v="62" dt="2022-10-04T12:16:09.490"/>
    <p1510:client id="{A12236E9-7794-601B-705D-54D81532EC37}" v="12" dt="2022-10-04T12:08:46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3" autoAdjust="0"/>
  </p:normalViewPr>
  <p:slideViewPr>
    <p:cSldViewPr>
      <p:cViewPr varScale="1">
        <p:scale>
          <a:sx n="64" d="100"/>
          <a:sy n="64" d="100"/>
        </p:scale>
        <p:origin x="135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. Tatton" userId="S::c.tatton@lsf.org::b9bbc01a-4a73-4acb-9616-b5cc44baf377" providerId="AD" clId="Web-{A12236E9-7794-601B-705D-54D81532EC37}"/>
    <pc:docChg chg="delSld">
      <pc:chgData name="C. Tatton" userId="S::c.tatton@lsf.org::b9bbc01a-4a73-4acb-9616-b5cc44baf377" providerId="AD" clId="Web-{A12236E9-7794-601B-705D-54D81532EC37}" dt="2022-10-04T12:08:46.108" v="11"/>
      <pc:docMkLst>
        <pc:docMk/>
      </pc:docMkLst>
      <pc:sldChg chg="del">
        <pc:chgData name="C. Tatton" userId="S::c.tatton@lsf.org::b9bbc01a-4a73-4acb-9616-b5cc44baf377" providerId="AD" clId="Web-{A12236E9-7794-601B-705D-54D81532EC37}" dt="2022-10-04T12:08:06.716" v="0"/>
        <pc:sldMkLst>
          <pc:docMk/>
          <pc:sldMk cId="0" sldId="300"/>
        </pc:sldMkLst>
      </pc:sldChg>
      <pc:sldChg chg="del">
        <pc:chgData name="C. Tatton" userId="S::c.tatton@lsf.org::b9bbc01a-4a73-4acb-9616-b5cc44baf377" providerId="AD" clId="Web-{A12236E9-7794-601B-705D-54D81532EC37}" dt="2022-10-04T12:08:46.108" v="7"/>
        <pc:sldMkLst>
          <pc:docMk/>
          <pc:sldMk cId="0" sldId="340"/>
        </pc:sldMkLst>
      </pc:sldChg>
      <pc:sldChg chg="del">
        <pc:chgData name="C. Tatton" userId="S::c.tatton@lsf.org::b9bbc01a-4a73-4acb-9616-b5cc44baf377" providerId="AD" clId="Web-{A12236E9-7794-601B-705D-54D81532EC37}" dt="2022-10-04T12:08:46.108" v="6"/>
        <pc:sldMkLst>
          <pc:docMk/>
          <pc:sldMk cId="0" sldId="341"/>
        </pc:sldMkLst>
      </pc:sldChg>
      <pc:sldChg chg="del">
        <pc:chgData name="C. Tatton" userId="S::c.tatton@lsf.org::b9bbc01a-4a73-4acb-9616-b5cc44baf377" providerId="AD" clId="Web-{A12236E9-7794-601B-705D-54D81532EC37}" dt="2022-10-04T12:08:46.108" v="5"/>
        <pc:sldMkLst>
          <pc:docMk/>
          <pc:sldMk cId="0" sldId="342"/>
        </pc:sldMkLst>
      </pc:sldChg>
      <pc:sldChg chg="del">
        <pc:chgData name="C. Tatton" userId="S::c.tatton@lsf.org::b9bbc01a-4a73-4acb-9616-b5cc44baf377" providerId="AD" clId="Web-{A12236E9-7794-601B-705D-54D81532EC37}" dt="2022-10-04T12:08:46.092" v="4"/>
        <pc:sldMkLst>
          <pc:docMk/>
          <pc:sldMk cId="0" sldId="343"/>
        </pc:sldMkLst>
      </pc:sldChg>
      <pc:sldChg chg="del">
        <pc:chgData name="C. Tatton" userId="S::c.tatton@lsf.org::b9bbc01a-4a73-4acb-9616-b5cc44baf377" providerId="AD" clId="Web-{A12236E9-7794-601B-705D-54D81532EC37}" dt="2022-10-04T12:08:46.092" v="3"/>
        <pc:sldMkLst>
          <pc:docMk/>
          <pc:sldMk cId="0" sldId="358"/>
        </pc:sldMkLst>
      </pc:sldChg>
      <pc:sldChg chg="del">
        <pc:chgData name="C. Tatton" userId="S::c.tatton@lsf.org::b9bbc01a-4a73-4acb-9616-b5cc44baf377" providerId="AD" clId="Web-{A12236E9-7794-601B-705D-54D81532EC37}" dt="2022-10-04T12:08:18.060" v="1"/>
        <pc:sldMkLst>
          <pc:docMk/>
          <pc:sldMk cId="0" sldId="361"/>
        </pc:sldMkLst>
      </pc:sldChg>
      <pc:sldChg chg="del">
        <pc:chgData name="C. Tatton" userId="S::c.tatton@lsf.org::b9bbc01a-4a73-4acb-9616-b5cc44baf377" providerId="AD" clId="Web-{A12236E9-7794-601B-705D-54D81532EC37}" dt="2022-10-04T12:08:46.092" v="2"/>
        <pc:sldMkLst>
          <pc:docMk/>
          <pc:sldMk cId="0" sldId="363"/>
        </pc:sldMkLst>
      </pc:sldChg>
      <pc:sldChg chg="del">
        <pc:chgData name="C. Tatton" userId="S::c.tatton@lsf.org::b9bbc01a-4a73-4acb-9616-b5cc44baf377" providerId="AD" clId="Web-{A12236E9-7794-601B-705D-54D81532EC37}" dt="2022-10-04T12:08:46.108" v="11"/>
        <pc:sldMkLst>
          <pc:docMk/>
          <pc:sldMk cId="0" sldId="365"/>
        </pc:sldMkLst>
      </pc:sldChg>
      <pc:sldChg chg="del">
        <pc:chgData name="C. Tatton" userId="S::c.tatton@lsf.org::b9bbc01a-4a73-4acb-9616-b5cc44baf377" providerId="AD" clId="Web-{A12236E9-7794-601B-705D-54D81532EC37}" dt="2022-10-04T12:08:46.108" v="9"/>
        <pc:sldMkLst>
          <pc:docMk/>
          <pc:sldMk cId="0" sldId="368"/>
        </pc:sldMkLst>
      </pc:sldChg>
      <pc:sldChg chg="del">
        <pc:chgData name="C. Tatton" userId="S::c.tatton@lsf.org::b9bbc01a-4a73-4acb-9616-b5cc44baf377" providerId="AD" clId="Web-{A12236E9-7794-601B-705D-54D81532EC37}" dt="2022-10-04T12:08:46.108" v="8"/>
        <pc:sldMkLst>
          <pc:docMk/>
          <pc:sldMk cId="0" sldId="369"/>
        </pc:sldMkLst>
      </pc:sldChg>
      <pc:sldChg chg="del">
        <pc:chgData name="C. Tatton" userId="S::c.tatton@lsf.org::b9bbc01a-4a73-4acb-9616-b5cc44baf377" providerId="AD" clId="Web-{A12236E9-7794-601B-705D-54D81532EC37}" dt="2022-10-04T12:08:46.108" v="10"/>
        <pc:sldMkLst>
          <pc:docMk/>
          <pc:sldMk cId="0" sldId="370"/>
        </pc:sldMkLst>
      </pc:sldChg>
    </pc:docChg>
  </pc:docChgLst>
  <pc:docChgLst>
    <pc:chgData name="C. Tatton" userId="S::c.tatton@lsf.org::b9bbc01a-4a73-4acb-9616-b5cc44baf377" providerId="AD" clId="Web-{5A5AF1A3-6BC2-307E-E217-A7105F536AD0}"/>
    <pc:docChg chg="modSld">
      <pc:chgData name="C. Tatton" userId="S::c.tatton@lsf.org::b9bbc01a-4a73-4acb-9616-b5cc44baf377" providerId="AD" clId="Web-{5A5AF1A3-6BC2-307E-E217-A7105F536AD0}" dt="2022-10-04T12:16:09.490" v="49" actId="14100"/>
      <pc:docMkLst>
        <pc:docMk/>
      </pc:docMkLst>
      <pc:sldChg chg="addSp delSp modSp">
        <pc:chgData name="C. Tatton" userId="S::c.tatton@lsf.org::b9bbc01a-4a73-4acb-9616-b5cc44baf377" providerId="AD" clId="Web-{5A5AF1A3-6BC2-307E-E217-A7105F536AD0}" dt="2022-10-04T12:16:09.490" v="49" actId="14100"/>
        <pc:sldMkLst>
          <pc:docMk/>
          <pc:sldMk cId="0" sldId="278"/>
        </pc:sldMkLst>
        <pc:spChg chg="add mod">
          <ac:chgData name="C. Tatton" userId="S::c.tatton@lsf.org::b9bbc01a-4a73-4acb-9616-b5cc44baf377" providerId="AD" clId="Web-{5A5AF1A3-6BC2-307E-E217-A7105F536AD0}" dt="2022-10-04T12:10:19.593" v="5" actId="20577"/>
          <ac:spMkLst>
            <pc:docMk/>
            <pc:sldMk cId="0" sldId="278"/>
            <ac:spMk id="3" creationId="{C2EFCB64-B540-B1B9-8EB1-BE07CE1BACD1}"/>
          </ac:spMkLst>
        </pc:spChg>
        <pc:spChg chg="add mod">
          <ac:chgData name="C. Tatton" userId="S::c.tatton@lsf.org::b9bbc01a-4a73-4acb-9616-b5cc44baf377" providerId="AD" clId="Web-{5A5AF1A3-6BC2-307E-E217-A7105F536AD0}" dt="2022-10-04T12:16:09.490" v="49" actId="14100"/>
          <ac:spMkLst>
            <pc:docMk/>
            <pc:sldMk cId="0" sldId="278"/>
            <ac:spMk id="4" creationId="{583E3112-4C67-5C4E-D02E-6CEFB0F95CF4}"/>
          </ac:spMkLst>
        </pc:spChg>
        <pc:spChg chg="mod">
          <ac:chgData name="C. Tatton" userId="S::c.tatton@lsf.org::b9bbc01a-4a73-4acb-9616-b5cc44baf377" providerId="AD" clId="Web-{5A5AF1A3-6BC2-307E-E217-A7105F536AD0}" dt="2022-10-04T12:15:37.238" v="29" actId="1076"/>
          <ac:spMkLst>
            <pc:docMk/>
            <pc:sldMk cId="0" sldId="278"/>
            <ac:spMk id="5124" creationId="{B0C85B9C-5B7A-EEF5-306E-A63020A673F7}"/>
          </ac:spMkLst>
        </pc:spChg>
        <pc:spChg chg="del mod">
          <ac:chgData name="C. Tatton" userId="S::c.tatton@lsf.org::b9bbc01a-4a73-4acb-9616-b5cc44baf377" providerId="AD" clId="Web-{5A5AF1A3-6BC2-307E-E217-A7105F536AD0}" dt="2022-10-04T12:15:30.253" v="28"/>
          <ac:spMkLst>
            <pc:docMk/>
            <pc:sldMk cId="0" sldId="278"/>
            <ac:spMk id="6147" creationId="{907A73CA-E709-F2AE-AE01-7872FB5D791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7FE78D9F-737D-5681-F490-449A7CE730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C4C03FAC-2A81-0DD1-4EEB-C9ADCD7B203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A433DFF-C5CF-472B-81EE-97A0EF965D70}" type="datetimeFigureOut">
              <a:rPr lang="zh-CN" altLang="en-US"/>
              <a:pPr>
                <a:defRPr/>
              </a:pPr>
              <a:t>2022/10/4</a:t>
            </a:fld>
            <a:endParaRPr lang="en-US" altLang="zh-CN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35883E68-1880-1382-8AB7-7CC0FB18CAE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FD83B18E-31FC-4D7F-B7E1-2386971C2AC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86B19EC5-C737-C600-4CDC-FD3B2EA7A60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5" name="Rectangle 7">
            <a:extLst>
              <a:ext uri="{FF2B5EF4-FFF2-40B4-BE49-F238E27FC236}">
                <a16:creationId xmlns:a16="http://schemas.microsoft.com/office/drawing/2014/main" id="{849710DB-80DD-D1F2-B970-1157A92219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B7A2CF-250A-47C1-ACA0-04F33162CC0B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B6CC41FD-6FF6-899F-6F4B-53BC0B2970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65F60C73-1EA3-89A9-D1B6-DAED94789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zh-CN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A0FC433C-CB53-0B18-1EA0-F02E8E75D25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8DEEDCD-13D3-4E10-931F-5237DE2D3EFB}" type="slidenum">
              <a:rPr lang="en-GB" altLang="zh-CN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GB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1C4B82-6762-EAF3-3FED-74A832B510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1FE429-FE7E-4BE6-DAD7-0D03888284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3C253B-9CF5-35EC-2997-4FBE6F03B9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5695E4-9C20-424D-90D7-C74E5D63189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679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F6B7DB-1122-0CF1-CC6F-98D604FBAC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E73BCA-2F24-7256-0C79-C389940524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353286-D628-9F9A-198D-0799C18EB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2E979-AF7C-43A6-945D-FA052C2677D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505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129EEA-DE2B-F6C7-39C2-A855EE8E8C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5BB60B-C3A5-19C6-1CAF-EB52631DC5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E3E112-AC64-D101-B214-5BD905136A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80B0FB-91C0-4C9C-AED2-B21BA58AF12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6721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5033C1-0885-5DFB-2F3A-6B4083DCA3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8D94B6-BE48-8F71-A3AC-FAFF1ADFF8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A20373-5108-1B8D-9EC5-EC5F5A58D0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1345E-E33D-4ABE-A2E3-E64E3365CF2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4683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DF0963DE-7DFF-B3C0-976A-87C31FE84A0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91523D24-3CBC-4FEE-808C-8E867C0F82C0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6074D90A-EF8F-84BE-B425-DF5A3A7FD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5" name="Oval 10">
              <a:extLst>
                <a:ext uri="{FF2B5EF4-FFF2-40B4-BE49-F238E27FC236}">
                  <a16:creationId xmlns:a16="http://schemas.microsoft.com/office/drawing/2014/main" id="{DF3A68A7-247F-8673-49E6-5AD73FBA2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96196333-A869-F7A9-3975-C4123C5EF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FF7704D4-9E9D-1E07-4538-1DC800B93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1AEA27D1-2C9B-DB40-8712-AA1F105CB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CBDD20EA-6793-DD4D-6047-D0C5A868A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84A37054-6180-9E6B-D1F5-9358F0990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1" name="Oval 16">
              <a:extLst>
                <a:ext uri="{FF2B5EF4-FFF2-40B4-BE49-F238E27FC236}">
                  <a16:creationId xmlns:a16="http://schemas.microsoft.com/office/drawing/2014/main" id="{3D6F0C06-A100-A7BD-A1C0-AF3CB24FE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47B22ECE-6B2F-42C4-C437-DECE75602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3" name="Oval 18">
              <a:extLst>
                <a:ext uri="{FF2B5EF4-FFF2-40B4-BE49-F238E27FC236}">
                  <a16:creationId xmlns:a16="http://schemas.microsoft.com/office/drawing/2014/main" id="{0941C573-AD88-8A89-5D32-2A0A2F279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4" name="Oval 19">
              <a:extLst>
                <a:ext uri="{FF2B5EF4-FFF2-40B4-BE49-F238E27FC236}">
                  <a16:creationId xmlns:a16="http://schemas.microsoft.com/office/drawing/2014/main" id="{2A94FD51-6B3D-640F-939A-248CD7E03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5" name="Oval 20">
              <a:extLst>
                <a:ext uri="{FF2B5EF4-FFF2-40B4-BE49-F238E27FC236}">
                  <a16:creationId xmlns:a16="http://schemas.microsoft.com/office/drawing/2014/main" id="{09CE612C-A638-1FEB-270C-4FBB785A6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CE5AC324-3546-8121-1C7F-1FFD88938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7" name="Oval 22">
              <a:extLst>
                <a:ext uri="{FF2B5EF4-FFF2-40B4-BE49-F238E27FC236}">
                  <a16:creationId xmlns:a16="http://schemas.microsoft.com/office/drawing/2014/main" id="{5534B4E9-AD26-7660-1C20-8740AD690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8" name="Oval 23">
              <a:extLst>
                <a:ext uri="{FF2B5EF4-FFF2-40B4-BE49-F238E27FC236}">
                  <a16:creationId xmlns:a16="http://schemas.microsoft.com/office/drawing/2014/main" id="{3DE216B7-3EC0-9CDD-81F7-09F0FB863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0951390C-47D2-30FD-A8DB-6BEA49F46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" name="Oval 25">
              <a:extLst>
                <a:ext uri="{FF2B5EF4-FFF2-40B4-BE49-F238E27FC236}">
                  <a16:creationId xmlns:a16="http://schemas.microsoft.com/office/drawing/2014/main" id="{B8E56F82-9D04-BBFF-3A93-F22615A18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1" name="Oval 26">
              <a:extLst>
                <a:ext uri="{FF2B5EF4-FFF2-40B4-BE49-F238E27FC236}">
                  <a16:creationId xmlns:a16="http://schemas.microsoft.com/office/drawing/2014/main" id="{E0852710-563D-9B12-AEF8-9A9492C05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2" name="Oval 27">
              <a:extLst>
                <a:ext uri="{FF2B5EF4-FFF2-40B4-BE49-F238E27FC236}">
                  <a16:creationId xmlns:a16="http://schemas.microsoft.com/office/drawing/2014/main" id="{188200D9-9899-3562-E3B9-D516260CE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3" name="Oval 28">
              <a:extLst>
                <a:ext uri="{FF2B5EF4-FFF2-40B4-BE49-F238E27FC236}">
                  <a16:creationId xmlns:a16="http://schemas.microsoft.com/office/drawing/2014/main" id="{E2B818CD-0CCA-C2AF-6E9E-7A2230595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4" name="Oval 29">
              <a:extLst>
                <a:ext uri="{FF2B5EF4-FFF2-40B4-BE49-F238E27FC236}">
                  <a16:creationId xmlns:a16="http://schemas.microsoft.com/office/drawing/2014/main" id="{F992AED8-3DBD-E146-A7E8-2A504BEBF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5" name="Oval 30">
              <a:extLst>
                <a:ext uri="{FF2B5EF4-FFF2-40B4-BE49-F238E27FC236}">
                  <a16:creationId xmlns:a16="http://schemas.microsoft.com/office/drawing/2014/main" id="{1FB80976-5A94-4360-51B5-C8BC0A3D7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6" name="Oval 31">
              <a:extLst>
                <a:ext uri="{FF2B5EF4-FFF2-40B4-BE49-F238E27FC236}">
                  <a16:creationId xmlns:a16="http://schemas.microsoft.com/office/drawing/2014/main" id="{DA9CB286-8154-E9A0-DDE8-8B901AD05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7" name="Oval 32">
              <a:extLst>
                <a:ext uri="{FF2B5EF4-FFF2-40B4-BE49-F238E27FC236}">
                  <a16:creationId xmlns:a16="http://schemas.microsoft.com/office/drawing/2014/main" id="{15FCAE57-08CD-D9AE-4B89-432C27A42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8" name="Oval 33">
              <a:extLst>
                <a:ext uri="{FF2B5EF4-FFF2-40B4-BE49-F238E27FC236}">
                  <a16:creationId xmlns:a16="http://schemas.microsoft.com/office/drawing/2014/main" id="{6CCE8DFB-ACA1-221D-FB76-C5393275C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9" name="Oval 34">
              <a:extLst>
                <a:ext uri="{FF2B5EF4-FFF2-40B4-BE49-F238E27FC236}">
                  <a16:creationId xmlns:a16="http://schemas.microsoft.com/office/drawing/2014/main" id="{165422BA-DAC2-836D-A04A-58B43987F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0" name="Oval 35">
              <a:extLst>
                <a:ext uri="{FF2B5EF4-FFF2-40B4-BE49-F238E27FC236}">
                  <a16:creationId xmlns:a16="http://schemas.microsoft.com/office/drawing/2014/main" id="{1B547CF3-7B9D-A6EA-9479-2AE3550E6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1" name="Oval 36">
              <a:extLst>
                <a:ext uri="{FF2B5EF4-FFF2-40B4-BE49-F238E27FC236}">
                  <a16:creationId xmlns:a16="http://schemas.microsoft.com/office/drawing/2014/main" id="{F44EB22D-863B-E05C-F7A7-01C47BB16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2" name="Oval 37">
              <a:extLst>
                <a:ext uri="{FF2B5EF4-FFF2-40B4-BE49-F238E27FC236}">
                  <a16:creationId xmlns:a16="http://schemas.microsoft.com/office/drawing/2014/main" id="{59F0044E-7B7C-3FAA-9D7C-5C6C19F34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3" name="Oval 38">
              <a:extLst>
                <a:ext uri="{FF2B5EF4-FFF2-40B4-BE49-F238E27FC236}">
                  <a16:creationId xmlns:a16="http://schemas.microsoft.com/office/drawing/2014/main" id="{7E2EB995-A79A-656F-73B4-A34B23D45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4" name="Oval 39">
              <a:extLst>
                <a:ext uri="{FF2B5EF4-FFF2-40B4-BE49-F238E27FC236}">
                  <a16:creationId xmlns:a16="http://schemas.microsoft.com/office/drawing/2014/main" id="{1B3857A7-7258-FA50-C65A-BBF5F05F7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sp>
        <p:nvSpPr>
          <p:cNvPr id="35" name="Line 40">
            <a:extLst>
              <a:ext uri="{FF2B5EF4-FFF2-40B4-BE49-F238E27FC236}">
                <a16:creationId xmlns:a16="http://schemas.microsoft.com/office/drawing/2014/main" id="{39ABA628-4F02-3614-A98E-C2A133D2E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A85B880C-E997-592F-595A-D607F8FF68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6E90AF92-4F82-2CAD-80EA-1473206F43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" name="Rectangle 7">
            <a:extLst>
              <a:ext uri="{FF2B5EF4-FFF2-40B4-BE49-F238E27FC236}">
                <a16:creationId xmlns:a16="http://schemas.microsoft.com/office/drawing/2014/main" id="{9950C65D-B31D-58EF-ABC6-C4035861E2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E4802-23DC-497A-B5E5-7C4EC4A4B09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5229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DED6C8E-6D72-BB8A-E7DE-C2BDD5D645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57B264-D274-F53E-789C-646D4A9661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13E8B25-7ECC-5FAF-621F-72B22D647C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70949-7BB7-4E46-AFB2-1AD069D10D2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177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3C0167C-1C14-688C-4E76-65A9E56C71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78497C2-4BA6-3F7F-DCE3-A0E4223786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A03AD7E-8A3C-C77E-47C2-3679FAD22F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3E4F8-2AF8-4437-AD7E-BD014FEA6BF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677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D6E0F7-A1D6-2CF3-6868-BA75074FE6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C15744-9197-A8B2-ADFC-E610ED8F03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27260F8-4659-EACF-D779-721B2C3C1E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49E7A9-CDB7-44BA-8FF4-42A7C8A9ECA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0963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4447E7A-3A66-643F-1C4D-C21451E15E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2E8160A-2131-D6DF-C1D4-007BD69A52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3D4ACFCA-11ED-1A93-CF3A-4D53F169AF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0A939-73C8-43CF-AB0E-65A08BEE92E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5293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8F22430-8B1E-EBF7-FCB6-DE258174F6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AC8EB4-6287-C496-9881-E17F28CD02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40934E9-5D83-8D25-973A-7B47FBB50A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CC820-BDDF-4485-B785-21321223C5C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6942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AF17E91-E5AD-BF88-29AC-71F205546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BF4FFC1-DF85-F5E9-78F4-5585BBCD48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3275AE4-7C42-8E31-8D95-265F340466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E559A6-8EAA-4D9B-B709-E32F70258DB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082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1EE88C-95E9-9D83-D3FC-B861FE4803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670B16-997E-6242-7CC3-0C9A7F77DD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6D4533-65E3-88FA-B3CF-3500396F99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D2B09-2795-459D-B89C-AEFDABFF18C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2435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DC3842-6787-FEEE-09B0-73865CB13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60372E-5541-91F4-2780-C60F73F003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4B6D13F-F35D-9408-04FC-C3EF378285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DC98F-20E1-45B7-BD59-38416593E6C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8309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21133F-6674-69D3-4D0C-EB19F6AF1B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DBAC11-A267-220F-9DC4-0CEEC7156D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49C2BEB-3A2E-2690-F034-A561F11815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C7DE0-8F24-485B-A20C-B84E3DDA628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8110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220A47-A213-8593-89D1-B529B20F36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797FB5-EEAD-45D0-B9A4-B70BD01D5D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ECC4D20-63C0-6448-32E2-DB563F71D0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BC3BE-97D4-431E-B58F-83ED810178B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8998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123400-6D1D-20DE-32C5-4C8002F71D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18F7EE1-8290-0BE8-87AF-62CD1E069D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9299401-D32E-46F6-FD2C-E34E039ECE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491A2-6B34-411F-BAB4-392157E2D1A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670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8B248E-2814-65A4-2BE8-5838E5D99A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B9F37F-50E7-31A6-2749-C4601704C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153977-B7D9-C196-BCCC-ADDF059F02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A72733-A624-47E0-839E-B73B43BEDDC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671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2975A2-B50E-31CD-2D87-5E24AC6989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6F2BD3-9E93-3005-542F-6C338493A2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84E394-4651-B1B8-58E3-492F508B0C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99672-60D6-421B-9F46-B5216C06905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127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AC57558-97AF-E63D-72E6-B14790914E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AFF0FC0-03F9-932B-8FA4-729CACEBB9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0679CCD-411C-07DD-5B72-12962E6369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435C09-1923-41D1-9ABD-165BB71894E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606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93FA96A-B63F-3B63-3C7E-B6C2471D4A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7CD80D-0328-D5A8-EC4F-8288B59336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9D311D0-3B35-A70D-DFC1-13621AAE2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87FBF1-D228-4951-8539-D6B25D313E6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88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CF3790D-C9C4-2E65-00E3-FB147B5FD8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709CF2-6297-0886-C4E6-1CAC1B4414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E657275-1FCC-1A8C-EE51-C8C8C51B70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DD8D5-859A-4E09-BD94-ECF55853B08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697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6A3DC0-AA86-45EB-3235-CEB0D36C7E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DCDE2D-6B34-70F4-B9E8-90CAB93E1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134721-DAE1-33E8-BF11-81B26B519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CC679-99EB-4392-9AA2-C094EFB8645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724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9F45B5-5655-49A6-F823-483C9358C2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0905F1-4FF2-C754-1E44-9173ACB1E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B639DF-4D35-80AE-D60E-C485458D9D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D3B7A-E138-44FA-8067-E7B787CECD4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589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219A101-139C-66D4-BD94-7203A27E98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7E7FD5C-5B8E-F591-3584-8E1264B44F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ACC8581-157E-0EB9-F50E-3A79B2D40C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0FBF99F-0B4F-D9A6-CFA2-8493E9DFAA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616C701-24FD-87D4-D343-6283042B17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294DDC6-40B7-4F29-B17A-1B75B949D7D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>
            <a:extLst>
              <a:ext uri="{FF2B5EF4-FFF2-40B4-BE49-F238E27FC236}">
                <a16:creationId xmlns:a16="http://schemas.microsoft.com/office/drawing/2014/main" id="{35C1926A-5404-3DB1-D9F9-1AF6FD6DF3B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62900DD-136C-F2ED-3725-50846E2A92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6642968-52B5-884B-3C9A-D2225C36D9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34AB4C24-7A7E-2DF0-2F7A-AB6DCE0D2E7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6D49C764-9B3C-27FC-F4E5-7944354735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9E3619EB-ACA6-592A-C398-4209C93D23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E6ED227A-3A4A-4BA4-94CB-F28B6943CD23}" type="slidenum">
              <a:rPr lang="en-US" altLang="zh-CN"/>
              <a:pPr/>
              <a:t>‹#›</a:t>
            </a:fld>
            <a:endParaRPr lang="en-US" altLang="zh-CN"/>
          </a:p>
        </p:txBody>
      </p:sp>
      <p:grpSp>
        <p:nvGrpSpPr>
          <p:cNvPr id="2056" name="Group 8">
            <a:extLst>
              <a:ext uri="{FF2B5EF4-FFF2-40B4-BE49-F238E27FC236}">
                <a16:creationId xmlns:a16="http://schemas.microsoft.com/office/drawing/2014/main" id="{C786985D-9CFD-D31C-1D6A-E4483981BB65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57" name="Oval 9">
              <a:extLst>
                <a:ext uri="{FF2B5EF4-FFF2-40B4-BE49-F238E27FC236}">
                  <a16:creationId xmlns:a16="http://schemas.microsoft.com/office/drawing/2014/main" id="{74B9B570-C3B3-F8DA-32B4-1BF2B7749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58" name="Oval 10">
              <a:extLst>
                <a:ext uri="{FF2B5EF4-FFF2-40B4-BE49-F238E27FC236}">
                  <a16:creationId xmlns:a16="http://schemas.microsoft.com/office/drawing/2014/main" id="{03A60DA5-F40D-6936-33D3-829991908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59" name="Oval 11">
              <a:extLst>
                <a:ext uri="{FF2B5EF4-FFF2-40B4-BE49-F238E27FC236}">
                  <a16:creationId xmlns:a16="http://schemas.microsoft.com/office/drawing/2014/main" id="{5624A7B0-FF1B-9499-E59E-512AD8C65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60" name="Oval 12">
              <a:extLst>
                <a:ext uri="{FF2B5EF4-FFF2-40B4-BE49-F238E27FC236}">
                  <a16:creationId xmlns:a16="http://schemas.microsoft.com/office/drawing/2014/main" id="{2AD07C08-1F79-191E-CDB9-CA948C080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61" name="Oval 13">
              <a:extLst>
                <a:ext uri="{FF2B5EF4-FFF2-40B4-BE49-F238E27FC236}">
                  <a16:creationId xmlns:a16="http://schemas.microsoft.com/office/drawing/2014/main" id="{96F953F9-3952-FADB-92B5-8BC8DAE14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62" name="Oval 14">
              <a:extLst>
                <a:ext uri="{FF2B5EF4-FFF2-40B4-BE49-F238E27FC236}">
                  <a16:creationId xmlns:a16="http://schemas.microsoft.com/office/drawing/2014/main" id="{1449110B-1431-7F50-8D24-87A36999E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63" name="Oval 15">
              <a:extLst>
                <a:ext uri="{FF2B5EF4-FFF2-40B4-BE49-F238E27FC236}">
                  <a16:creationId xmlns:a16="http://schemas.microsoft.com/office/drawing/2014/main" id="{6C449F0E-86CD-920B-50BC-774AF45CC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64" name="Oval 16">
              <a:extLst>
                <a:ext uri="{FF2B5EF4-FFF2-40B4-BE49-F238E27FC236}">
                  <a16:creationId xmlns:a16="http://schemas.microsoft.com/office/drawing/2014/main" id="{8CBD5E9A-CF56-132D-927D-46226062D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65" name="Oval 17">
              <a:extLst>
                <a:ext uri="{FF2B5EF4-FFF2-40B4-BE49-F238E27FC236}">
                  <a16:creationId xmlns:a16="http://schemas.microsoft.com/office/drawing/2014/main" id="{5956C023-2DC3-DE7E-530C-1DBF7E8FA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66" name="Oval 18">
              <a:extLst>
                <a:ext uri="{FF2B5EF4-FFF2-40B4-BE49-F238E27FC236}">
                  <a16:creationId xmlns:a16="http://schemas.microsoft.com/office/drawing/2014/main" id="{74C8EAB7-89F1-D76B-9781-EC3156D16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67" name="Oval 19">
              <a:extLst>
                <a:ext uri="{FF2B5EF4-FFF2-40B4-BE49-F238E27FC236}">
                  <a16:creationId xmlns:a16="http://schemas.microsoft.com/office/drawing/2014/main" id="{F05A9098-B23C-9EA7-F0ED-010D9A8AB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68" name="Oval 20">
              <a:extLst>
                <a:ext uri="{FF2B5EF4-FFF2-40B4-BE49-F238E27FC236}">
                  <a16:creationId xmlns:a16="http://schemas.microsoft.com/office/drawing/2014/main" id="{CAB7775B-7B51-5614-C5E8-4BC6A1635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69" name="Oval 21">
              <a:extLst>
                <a:ext uri="{FF2B5EF4-FFF2-40B4-BE49-F238E27FC236}">
                  <a16:creationId xmlns:a16="http://schemas.microsoft.com/office/drawing/2014/main" id="{53EC0481-0AFB-4693-2993-E74670298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70" name="Oval 22">
              <a:extLst>
                <a:ext uri="{FF2B5EF4-FFF2-40B4-BE49-F238E27FC236}">
                  <a16:creationId xmlns:a16="http://schemas.microsoft.com/office/drawing/2014/main" id="{1C944DDC-F3B8-CDE7-82AC-849CA2BDE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71" name="Oval 23">
              <a:extLst>
                <a:ext uri="{FF2B5EF4-FFF2-40B4-BE49-F238E27FC236}">
                  <a16:creationId xmlns:a16="http://schemas.microsoft.com/office/drawing/2014/main" id="{EBFFDE9A-8F68-FFB9-BE54-407E5C4C3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72" name="Oval 24">
              <a:extLst>
                <a:ext uri="{FF2B5EF4-FFF2-40B4-BE49-F238E27FC236}">
                  <a16:creationId xmlns:a16="http://schemas.microsoft.com/office/drawing/2014/main" id="{265B476D-5911-836E-3546-0847A7DE6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73" name="Oval 25">
              <a:extLst>
                <a:ext uri="{FF2B5EF4-FFF2-40B4-BE49-F238E27FC236}">
                  <a16:creationId xmlns:a16="http://schemas.microsoft.com/office/drawing/2014/main" id="{9E088EC9-8E28-E9A4-8EF4-65BF5A2E9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74" name="Oval 26">
              <a:extLst>
                <a:ext uri="{FF2B5EF4-FFF2-40B4-BE49-F238E27FC236}">
                  <a16:creationId xmlns:a16="http://schemas.microsoft.com/office/drawing/2014/main" id="{71FACBEC-C045-4815-F767-66DCABD88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75" name="Oval 27">
              <a:extLst>
                <a:ext uri="{FF2B5EF4-FFF2-40B4-BE49-F238E27FC236}">
                  <a16:creationId xmlns:a16="http://schemas.microsoft.com/office/drawing/2014/main" id="{3759C643-DADA-1158-8119-3E503AB8D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76" name="Oval 28">
              <a:extLst>
                <a:ext uri="{FF2B5EF4-FFF2-40B4-BE49-F238E27FC236}">
                  <a16:creationId xmlns:a16="http://schemas.microsoft.com/office/drawing/2014/main" id="{1F064B86-39E7-EFC9-C7D4-2496D9699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77" name="Oval 29">
              <a:extLst>
                <a:ext uri="{FF2B5EF4-FFF2-40B4-BE49-F238E27FC236}">
                  <a16:creationId xmlns:a16="http://schemas.microsoft.com/office/drawing/2014/main" id="{056C1DA7-64BF-CD71-9A7E-117F236BB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78" name="Oval 30">
              <a:extLst>
                <a:ext uri="{FF2B5EF4-FFF2-40B4-BE49-F238E27FC236}">
                  <a16:creationId xmlns:a16="http://schemas.microsoft.com/office/drawing/2014/main" id="{66FE87A6-5803-7164-5897-0811AD60A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79" name="Oval 31">
              <a:extLst>
                <a:ext uri="{FF2B5EF4-FFF2-40B4-BE49-F238E27FC236}">
                  <a16:creationId xmlns:a16="http://schemas.microsoft.com/office/drawing/2014/main" id="{B690D495-0BA3-E52B-3123-854E7A678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80" name="Oval 32">
              <a:extLst>
                <a:ext uri="{FF2B5EF4-FFF2-40B4-BE49-F238E27FC236}">
                  <a16:creationId xmlns:a16="http://schemas.microsoft.com/office/drawing/2014/main" id="{21E9EF2C-191F-7CE9-19C8-E145C6FA2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81" name="Oval 33">
              <a:extLst>
                <a:ext uri="{FF2B5EF4-FFF2-40B4-BE49-F238E27FC236}">
                  <a16:creationId xmlns:a16="http://schemas.microsoft.com/office/drawing/2014/main" id="{9F5F6BD9-1CDF-DF35-5C60-CAE427519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82" name="Oval 34">
              <a:extLst>
                <a:ext uri="{FF2B5EF4-FFF2-40B4-BE49-F238E27FC236}">
                  <a16:creationId xmlns:a16="http://schemas.microsoft.com/office/drawing/2014/main" id="{713149C9-77DE-113E-7452-96748203A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83" name="Oval 35">
              <a:extLst>
                <a:ext uri="{FF2B5EF4-FFF2-40B4-BE49-F238E27FC236}">
                  <a16:creationId xmlns:a16="http://schemas.microsoft.com/office/drawing/2014/main" id="{9383CDF1-D29D-DAC0-7B45-63E1606FB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84" name="Oval 36">
              <a:extLst>
                <a:ext uri="{FF2B5EF4-FFF2-40B4-BE49-F238E27FC236}">
                  <a16:creationId xmlns:a16="http://schemas.microsoft.com/office/drawing/2014/main" id="{18DED943-1EF3-7700-4831-5553964A6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85" name="Oval 37">
              <a:extLst>
                <a:ext uri="{FF2B5EF4-FFF2-40B4-BE49-F238E27FC236}">
                  <a16:creationId xmlns:a16="http://schemas.microsoft.com/office/drawing/2014/main" id="{EFB92220-1A2A-BB06-A6AF-EDDCA1A69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86" name="Oval 38">
              <a:extLst>
                <a:ext uri="{FF2B5EF4-FFF2-40B4-BE49-F238E27FC236}">
                  <a16:creationId xmlns:a16="http://schemas.microsoft.com/office/drawing/2014/main" id="{5EAE633E-883A-C1C0-567B-0C1CFB1F6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87" name="Oval 39">
              <a:extLst>
                <a:ext uri="{FF2B5EF4-FFF2-40B4-BE49-F238E27FC236}">
                  <a16:creationId xmlns:a16="http://schemas.microsoft.com/office/drawing/2014/main" id="{7B83B105-EDE0-5FE6-9F1B-977AE88F2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图片1">
            <a:extLst>
              <a:ext uri="{FF2B5EF4-FFF2-40B4-BE49-F238E27FC236}">
                <a16:creationId xmlns:a16="http://schemas.microsoft.com/office/drawing/2014/main" id="{B65A39D4-E704-49A1-B301-AF5A6C03F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内容占位符 2">
            <a:extLst>
              <a:ext uri="{FF2B5EF4-FFF2-40B4-BE49-F238E27FC236}">
                <a16:creationId xmlns:a16="http://schemas.microsoft.com/office/drawing/2014/main" id="{B0C85B9C-5B7A-EEF5-306E-A63020A673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30216" y="1664677"/>
            <a:ext cx="6456363" cy="3779838"/>
          </a:xfrm>
        </p:spPr>
        <p:txBody>
          <a:bodyPr/>
          <a:lstStyle/>
          <a:p>
            <a:pPr marL="571500" indent="-571500" eaLnBrk="1" hangingPunct="1">
              <a:defRPr/>
            </a:pPr>
            <a:endParaRPr lang="en-US" altLang="zh-CN" sz="3200" dirty="0">
              <a:latin typeface="Times New Roman"/>
              <a:cs typeface="Times New Roman"/>
            </a:endParaRPr>
          </a:p>
          <a:p>
            <a:pPr marL="571500" indent="-571500" eaLnBrk="1" hangingPunct="1">
              <a:buFont typeface="Wingdings" panose="05000000000000000000" pitchFamily="2" charset="2"/>
              <a:buNone/>
              <a:defRPr/>
            </a:pPr>
            <a:endParaRPr lang="en-US" altLang="zh-CN"/>
          </a:p>
          <a:p>
            <a:pPr marL="571500" indent="-571500" eaLnBrk="1" hangingPunct="1">
              <a:buNone/>
              <a:defRPr/>
            </a:pPr>
            <a:r>
              <a:rPr lang="en-US" altLang="zh-CN" dirty="0"/>
              <a:t>            </a:t>
            </a:r>
            <a:endParaRPr lang="en-US" altLang="zh-CN" dirty="0">
              <a:cs typeface="Arial"/>
            </a:endParaRPr>
          </a:p>
          <a:p>
            <a:pPr marL="571500" indent="-571500" eaLnBrk="1" hangingPunct="1">
              <a:buFont typeface="Wingdings" panose="05000000000000000000" pitchFamily="2" charset="2"/>
              <a:buNone/>
              <a:defRPr/>
            </a:pPr>
            <a:endParaRPr lang="en-US" altLang="zh-CN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C2EFCB64-B540-B1B9-8EB1-BE07CE1BACD1}"/>
              </a:ext>
            </a:extLst>
          </p:cNvPr>
          <p:cNvSpPr txBox="1">
            <a:spLocks/>
          </p:cNvSpPr>
          <p:nvPr/>
        </p:nvSpPr>
        <p:spPr bwMode="auto">
          <a:xfrm>
            <a:off x="474785" y="3399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5400" kern="0" dirty="0"/>
              <a:t>week 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3E3112-4C67-5C4E-D02E-6CEFB0F95CF4}"/>
              </a:ext>
            </a:extLst>
          </p:cNvPr>
          <p:cNvSpPr txBox="1"/>
          <p:nvPr/>
        </p:nvSpPr>
        <p:spPr>
          <a:xfrm>
            <a:off x="797170" y="1934308"/>
            <a:ext cx="702212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rgbClr val="330066"/>
                </a:solidFill>
                <a:latin typeface="Arial"/>
                <a:ea typeface="宋体"/>
                <a:cs typeface="Arial"/>
              </a:rPr>
              <a:t>LO : I can ask and answer the question "How are you?"</a:t>
            </a:r>
            <a:endParaRPr lang="en-US" sz="4800" b="1" dirty="0">
              <a:solidFill>
                <a:srgbClr val="330066"/>
              </a:solidFill>
              <a:cs typeface="Arial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D344A5F-D737-9BD2-2D9B-4AFE57B9D0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33375"/>
            <a:ext cx="7859713" cy="1143000"/>
          </a:xfrm>
        </p:spPr>
        <p:txBody>
          <a:bodyPr anchor="ctr"/>
          <a:lstStyle/>
          <a:p>
            <a:pPr eaLnBrk="1" hangingPunct="1"/>
            <a:r>
              <a:rPr lang="en-GB" altLang="zh-CN" sz="3200">
                <a:solidFill>
                  <a:schemeClr val="accent1"/>
                </a:solidFill>
              </a:rPr>
              <a:t> New Words</a:t>
            </a:r>
            <a:endParaRPr lang="en-US" altLang="en-US" sz="3200">
              <a:solidFill>
                <a:schemeClr val="accent1"/>
              </a:solidFill>
            </a:endParaRP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46D5C0C-1B5B-B247-A569-678AFF0ACD1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427538" y="1628775"/>
            <a:ext cx="5097462" cy="43926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zh-CN" sz="2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Wǒ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US" altLang="zh-CN" sz="2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hěn</a:t>
            </a:r>
            <a:r>
              <a:rPr lang="en-US" altLang="zh-CN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US" altLang="zh-CN" sz="2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hǎo</a:t>
            </a:r>
            <a:r>
              <a:rPr lang="en-US" altLang="zh-CN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CN" altLang="en-US" sz="9600" b="1" dirty="0">
                <a:solidFill>
                  <a:srgbClr val="CC0000"/>
                </a:solidFill>
                <a:latin typeface="KaiTi" pitchFamily="49" charset="-122"/>
                <a:ea typeface="KaiTi" pitchFamily="49" charset="-122"/>
              </a:rPr>
              <a:t>我很好。</a:t>
            </a:r>
            <a:endParaRPr lang="en-US" altLang="zh-CN" sz="9600" dirty="0">
              <a:solidFill>
                <a:srgbClr val="CC0000"/>
              </a:solidFill>
              <a:latin typeface="KaiTi" pitchFamily="49" charset="-122"/>
              <a:ea typeface="KaiTi" pitchFamily="49" charset="-12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GB" altLang="zh-CN" dirty="0">
                <a:solidFill>
                  <a:srgbClr val="141B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I am fine.</a:t>
            </a:r>
            <a:endParaRPr lang="en-US" dirty="0">
              <a:solidFill>
                <a:srgbClr val="141BA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6388" name="Picture 4" descr="IMG_1804">
            <a:extLst>
              <a:ext uri="{FF2B5EF4-FFF2-40B4-BE49-F238E27FC236}">
                <a16:creationId xmlns:a16="http://schemas.microsoft.com/office/drawing/2014/main" id="{43E60A68-5079-D401-BB93-E4BD46AE9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60575"/>
            <a:ext cx="3313112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7803967-16D9-D219-E7A1-0022B4A3FC4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33375"/>
            <a:ext cx="7707313" cy="1143000"/>
          </a:xfrm>
        </p:spPr>
        <p:txBody>
          <a:bodyPr anchor="ctr"/>
          <a:lstStyle/>
          <a:p>
            <a:pPr eaLnBrk="1" hangingPunct="1"/>
            <a:r>
              <a:rPr lang="en-GB" altLang="zh-CN" sz="3200">
                <a:solidFill>
                  <a:schemeClr val="accent1"/>
                </a:solidFill>
              </a:rPr>
              <a:t> New Words</a:t>
            </a:r>
            <a:endParaRPr lang="en-US" altLang="en-US" sz="3200">
              <a:solidFill>
                <a:schemeClr val="accent1"/>
              </a:solidFill>
            </a:endParaRP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E8F079F8-1D8D-C34B-FBBC-FCCAC4FFCA0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716463" y="1887538"/>
            <a:ext cx="3836987" cy="37099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1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zh-CN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xiè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zh-CN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xiè</a:t>
            </a: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8600" b="1" dirty="0">
                <a:solidFill>
                  <a:srgbClr val="CC0000"/>
                </a:solidFill>
                <a:latin typeface="KaiTi" pitchFamily="49" charset="-122"/>
                <a:ea typeface="KaiTi" pitchFamily="49" charset="-122"/>
              </a:rPr>
              <a:t>谢谢。</a:t>
            </a:r>
            <a:endParaRPr lang="en-US" altLang="zh-CN" sz="7100" dirty="0">
              <a:solidFill>
                <a:srgbClr val="CC0000"/>
              </a:solidFill>
              <a:latin typeface="KaiTi" pitchFamily="49" charset="-122"/>
              <a:ea typeface="KaiTi" pitchFamily="49" charset="-12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altLang="zh-CN" b="1" dirty="0">
                <a:solidFill>
                  <a:srgbClr val="141BAC"/>
                </a:solidFill>
                <a:latin typeface="楷体_GB2312" pitchFamily="49" charset="-122"/>
                <a:ea typeface="楷体_GB2312" pitchFamily="49" charset="-122"/>
              </a:rPr>
              <a:t> Thank you.</a:t>
            </a:r>
            <a:endParaRPr lang="en-US" b="1" dirty="0">
              <a:solidFill>
                <a:srgbClr val="141BAC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1C430750-D91E-05FB-E611-F2C8EDFB5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5038"/>
            <a:ext cx="32258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FC6E271-27ED-CE34-E196-191973A8C5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4800"/>
            <a:ext cx="3124200" cy="1143000"/>
          </a:xfrm>
        </p:spPr>
        <p:txBody>
          <a:bodyPr anchor="ctr"/>
          <a:lstStyle/>
          <a:p>
            <a:pPr eaLnBrk="1" hangingPunct="1"/>
            <a:r>
              <a:rPr lang="en-GB" altLang="zh-CN" sz="3200">
                <a:solidFill>
                  <a:schemeClr val="accent1"/>
                </a:solidFill>
              </a:rPr>
              <a:t> New Words</a:t>
            </a:r>
            <a:endParaRPr lang="en-US" altLang="en-US" sz="3200">
              <a:solidFill>
                <a:schemeClr val="accent1"/>
              </a:solidFill>
            </a:endParaRP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AD81A0D3-7918-4FEA-A181-37E5F79E2C4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0" y="1700213"/>
            <a:ext cx="4243388" cy="44656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1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n-US" altLang="zh-CN" sz="2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Zài</a:t>
            </a:r>
            <a:r>
              <a:rPr lang="en-US" altLang="zh-CN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lang="en-US" altLang="zh-CN" sz="2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jiàn</a:t>
            </a:r>
            <a:r>
              <a:rPr lang="en-US" altLang="zh-CN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9900" b="1" dirty="0">
                <a:solidFill>
                  <a:srgbClr val="CC0000"/>
                </a:solidFill>
                <a:latin typeface="KaiTi" pitchFamily="49" charset="-122"/>
                <a:ea typeface="KaiTi" pitchFamily="49" charset="-122"/>
              </a:rPr>
              <a:t>再见。</a:t>
            </a:r>
            <a:endParaRPr lang="en-US" altLang="zh-CN" sz="7700" dirty="0">
              <a:solidFill>
                <a:srgbClr val="CC0000"/>
              </a:solidFill>
              <a:latin typeface="KaiTi" pitchFamily="49" charset="-122"/>
              <a:ea typeface="KaiTi" pitchFamily="49" charset="-12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altLang="zh-CN" sz="2600" b="1" dirty="0">
                <a:solidFill>
                  <a:srgbClr val="141B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Goodbye.</a:t>
            </a:r>
            <a:endParaRPr lang="en-US" sz="2600" b="1" dirty="0">
              <a:solidFill>
                <a:srgbClr val="141BA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60" name="Picture 5" descr="101">
            <a:extLst>
              <a:ext uri="{FF2B5EF4-FFF2-40B4-BE49-F238E27FC236}">
                <a16:creationId xmlns:a16="http://schemas.microsoft.com/office/drawing/2014/main" id="{00ADC026-A9B9-BCAD-A991-86B608BF5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60575"/>
            <a:ext cx="35052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61AEB5A-722E-D839-735D-02CF53999B4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153400" cy="1295400"/>
          </a:xfrm>
        </p:spPr>
        <p:txBody>
          <a:bodyPr anchor="ctr"/>
          <a:lstStyle/>
          <a:p>
            <a:pPr eaLnBrk="1" hangingPunct="1"/>
            <a:r>
              <a:rPr lang="en-US" altLang="zh-CN" sz="3600"/>
              <a:t>Speak out the missing sentence.</a:t>
            </a:r>
          </a:p>
        </p:txBody>
      </p:sp>
      <p:pic>
        <p:nvPicPr>
          <p:cNvPr id="29700" name="Picture 4" descr="1226823762">
            <a:extLst>
              <a:ext uri="{FF2B5EF4-FFF2-40B4-BE49-F238E27FC236}">
                <a16:creationId xmlns:a16="http://schemas.microsoft.com/office/drawing/2014/main" id="{F6CC322D-5019-7B32-598F-E54A00CB3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29527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7uv3v7xj">
            <a:extLst>
              <a:ext uri="{FF2B5EF4-FFF2-40B4-BE49-F238E27FC236}">
                <a16:creationId xmlns:a16="http://schemas.microsoft.com/office/drawing/2014/main" id="{B0734837-EE7D-F304-E0B9-B9ECDA26E9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3600"/>
            <a:ext cx="24606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 descr="IMG_1804">
            <a:extLst>
              <a:ext uri="{FF2B5EF4-FFF2-40B4-BE49-F238E27FC236}">
                <a16:creationId xmlns:a16="http://schemas.microsoft.com/office/drawing/2014/main" id="{AC6D5CA4-555B-F7A0-7BB7-5913DBB0D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7200"/>
            <a:ext cx="2592388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8185804_122502257000_1">
            <a:extLst>
              <a:ext uri="{FF2B5EF4-FFF2-40B4-BE49-F238E27FC236}">
                <a16:creationId xmlns:a16="http://schemas.microsoft.com/office/drawing/2014/main" id="{B72AFB96-0CF8-C429-D4E8-7597B0900B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557338"/>
            <a:ext cx="23764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mzl">
            <a:extLst>
              <a:ext uri="{FF2B5EF4-FFF2-40B4-BE49-F238E27FC236}">
                <a16:creationId xmlns:a16="http://schemas.microsoft.com/office/drawing/2014/main" id="{2E70BA99-91D1-67FE-11E1-6128E295B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295275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759799B1-840B-7D4B-4EA1-EFBF934A32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2514600" cy="1828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CN" sz="21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zh-CN" sz="21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Nǐ</a:t>
            </a:r>
            <a:r>
              <a:rPr lang="en-US" altLang="zh-CN" sz="21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zh-CN" altLang="en-US" sz="21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zh-CN" sz="21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hǎo</a:t>
            </a:r>
            <a:r>
              <a:rPr lang="en-US" altLang="zh-CN" sz="21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CN" altLang="en-US" sz="6000" b="1" dirty="0">
                <a:solidFill>
                  <a:srgbClr val="006666"/>
                </a:solidFill>
                <a:ea typeface="KaiTi" pitchFamily="49" charset="-122"/>
              </a:rPr>
              <a:t>你好。</a:t>
            </a:r>
            <a:endParaRPr lang="en-US" altLang="zh-CN" sz="1800" b="1" dirty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zh-CN" altLang="en-US" b="1" dirty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7E7E6B6B-CD15-83C5-4EDE-3D2C18938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648200"/>
            <a:ext cx="30480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zh-CN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xiè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zh-CN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xiè</a:t>
            </a:r>
            <a:endParaRPr lang="en-US" altLang="zh-CN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zh-CN" altLang="en-US" sz="6600" b="1" dirty="0">
                <a:solidFill>
                  <a:srgbClr val="CC0000"/>
                </a:solidFill>
                <a:latin typeface="KaiTi" pitchFamily="49" charset="-122"/>
                <a:ea typeface="KaiTi" pitchFamily="49" charset="-122"/>
              </a:rPr>
              <a:t>谢谢。</a:t>
            </a:r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FC0B0536-F424-9F97-A513-F402ABB88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048000"/>
            <a:ext cx="3352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altLang="zh-CN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Zài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zh-CN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jiàn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defRPr/>
            </a:pPr>
            <a:r>
              <a:rPr lang="zh-CN" altLang="en-US" sz="6600" b="1" dirty="0">
                <a:solidFill>
                  <a:srgbClr val="660066"/>
                </a:solidFill>
                <a:latin typeface="KaiTi" pitchFamily="49" charset="-122"/>
                <a:ea typeface="KaiTi" pitchFamily="49" charset="-122"/>
              </a:rPr>
              <a:t>再见。</a:t>
            </a:r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0460499B-F793-5496-BADD-4C7101517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819400"/>
            <a:ext cx="2743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/>
              <a:t>zhōng   guó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7200" b="1">
                <a:solidFill>
                  <a:srgbClr val="FF66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中国</a:t>
            </a:r>
          </a:p>
        </p:txBody>
      </p:sp>
      <p:sp>
        <p:nvSpPr>
          <p:cNvPr id="80902" name="Rectangle 6">
            <a:extLst>
              <a:ext uri="{FF2B5EF4-FFF2-40B4-BE49-F238E27FC236}">
                <a16:creationId xmlns:a16="http://schemas.microsoft.com/office/drawing/2014/main" id="{B589338A-1AA3-20BA-1B11-62DD32116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953000"/>
            <a:ext cx="38100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altLang="zh-CN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Nǐ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zh-CN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hǎo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ma?</a:t>
            </a:r>
          </a:p>
          <a:p>
            <a:pPr eaLnBrk="1" hangingPunct="1">
              <a:defRPr/>
            </a:pPr>
            <a:r>
              <a:rPr lang="zh-CN" altLang="en-US" sz="6600" b="1" dirty="0">
                <a:solidFill>
                  <a:srgbClr val="0099FF"/>
                </a:solidFill>
                <a:latin typeface="KaiTi" pitchFamily="49" charset="-122"/>
                <a:ea typeface="KaiTi" pitchFamily="49" charset="-122"/>
              </a:rPr>
              <a:t>你好吗</a:t>
            </a:r>
            <a:r>
              <a:rPr lang="zh-CN" altLang="en-US" sz="6600" dirty="0">
                <a:solidFill>
                  <a:srgbClr val="0099FF"/>
                </a:solidFill>
                <a:latin typeface="KaiTi" pitchFamily="49" charset="-122"/>
                <a:ea typeface="KaiTi" pitchFamily="49" charset="-122"/>
              </a:rPr>
              <a:t>？</a:t>
            </a:r>
          </a:p>
        </p:txBody>
      </p:sp>
      <p:sp>
        <p:nvSpPr>
          <p:cNvPr id="80903" name="Rectangle 7">
            <a:extLst>
              <a:ext uri="{FF2B5EF4-FFF2-40B4-BE49-F238E27FC236}">
                <a16:creationId xmlns:a16="http://schemas.microsoft.com/office/drawing/2014/main" id="{06F30F8D-C296-5B66-D04F-3416A69E3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762000"/>
            <a:ext cx="4114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altLang="zh-CN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Wǒ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altLang="zh-CN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hěn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altLang="zh-CN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hǎo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defRPr/>
            </a:pPr>
            <a:r>
              <a:rPr lang="zh-CN" altLang="en-US" sz="7200" b="1" dirty="0">
                <a:solidFill>
                  <a:srgbClr val="FF3399"/>
                </a:solidFill>
                <a:latin typeface="KaiTi" pitchFamily="49" charset="-122"/>
                <a:ea typeface="KaiTi" pitchFamily="49" charset="-122"/>
              </a:rPr>
              <a:t>我很好。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0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0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B2B45-15CB-6C6C-0890-443C711F57A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GB" altLang="zh-CN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Review</a:t>
            </a:r>
            <a:endParaRPr lang="en-GB" altLang="zh-CN" sz="4000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7587" name="Content Placeholder 2">
            <a:extLst>
              <a:ext uri="{FF2B5EF4-FFF2-40B4-BE49-F238E27FC236}">
                <a16:creationId xmlns:a16="http://schemas.microsoft.com/office/drawing/2014/main" id="{0B02C186-C99F-8FAC-4024-30412306DF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67200" y="1600200"/>
            <a:ext cx="5486400" cy="4495800"/>
          </a:xfrm>
        </p:spPr>
        <p:txBody>
          <a:bodyPr/>
          <a:lstStyle/>
          <a:p>
            <a:pPr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endParaRPr lang="en-US" altLang="zh-CN" sz="400" b="1">
              <a:cs typeface="Arial" panose="020B0604020202020204" pitchFamily="34" charset="0"/>
            </a:endParaRPr>
          </a:p>
          <a:p>
            <a:pPr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endParaRPr lang="en-US" altLang="zh-CN" sz="400" b="1">
              <a:cs typeface="Arial" panose="020B0604020202020204" pitchFamily="34" charset="0"/>
            </a:endParaRPr>
          </a:p>
          <a:p>
            <a:pPr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r>
              <a:rPr lang="en-US" altLang="zh-CN" sz="400" b="1">
                <a:cs typeface="Arial" panose="020B0604020202020204" pitchFamily="34" charset="0"/>
              </a:rPr>
              <a:t>                          </a:t>
            </a:r>
            <a:r>
              <a:rPr lang="zh-CN" altLang="en-US" sz="400" b="1">
                <a:cs typeface="Arial" panose="020B0604020202020204" pitchFamily="34" charset="0"/>
              </a:rPr>
              <a:t>  </a:t>
            </a:r>
            <a:endParaRPr lang="en-US" altLang="zh-CN" sz="400" b="1">
              <a:cs typeface="Arial" panose="020B0604020202020204" pitchFamily="34" charset="0"/>
            </a:endParaRPr>
          </a:p>
          <a:p>
            <a:pPr eaLnBrk="1" hangingPunct="1"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zh-CN" altLang="en-US" sz="3300" b="1">
                <a:ea typeface="KaiTi" panose="02010609060101010101" pitchFamily="49" charset="-122"/>
                <a:cs typeface="Arial" panose="020B0604020202020204" pitchFamily="34" charset="0"/>
              </a:rPr>
              <a:t>                                              </a:t>
            </a:r>
            <a:r>
              <a:rPr lang="en-US" altLang="zh-CN" sz="3300">
                <a:solidFill>
                  <a:srgbClr val="7030A0"/>
                </a:solidFill>
                <a:ea typeface="KaiTi" panose="02010609060101010101" pitchFamily="49" charset="-122"/>
                <a:cs typeface="Arial" panose="020B0604020202020204" pitchFamily="34" charset="0"/>
              </a:rPr>
              <a:t>                </a:t>
            </a:r>
            <a:r>
              <a:rPr lang="en-US" altLang="zh-CN" sz="3900"/>
              <a:t>zhōng     guó</a:t>
            </a:r>
          </a:p>
          <a:p>
            <a:pPr eaLnBrk="1" hangingPunct="1">
              <a:lnSpc>
                <a:spcPct val="60000"/>
              </a:lnSpc>
              <a:buFont typeface="Wingdings" panose="05000000000000000000" pitchFamily="2" charset="2"/>
              <a:buNone/>
            </a:pPr>
            <a:endParaRPr lang="en-US" altLang="zh-CN" sz="3400"/>
          </a:p>
          <a:p>
            <a:pPr eaLnBrk="1" hangingPunct="1"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zh-CN" altLang="en-US" sz="14400" b="1">
                <a:solidFill>
                  <a:srgbClr val="CC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中国</a:t>
            </a:r>
            <a:endParaRPr lang="zh-CN" altLang="en-US" sz="6000" b="1">
              <a:solidFill>
                <a:srgbClr val="CC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r>
              <a:rPr lang="en-GB" altLang="zh-CN" sz="4000">
                <a:latin typeface="Times New Roman" panose="02020603050405020304" pitchFamily="18" charset="0"/>
                <a:ea typeface="KaiTi" panose="02010609060101010101" pitchFamily="49" charset="-122"/>
              </a:rPr>
              <a:t>          </a:t>
            </a:r>
            <a:r>
              <a:rPr lang="en-GB" altLang="zh-CN" sz="4000">
                <a:solidFill>
                  <a:srgbClr val="000099"/>
                </a:solidFill>
                <a:latin typeface="Times New Roman" panose="02020603050405020304" pitchFamily="18" charset="0"/>
                <a:ea typeface="KaiTi" panose="02010609060101010101" pitchFamily="49" charset="-122"/>
              </a:rPr>
              <a:t>China</a:t>
            </a:r>
          </a:p>
          <a:p>
            <a:pPr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r>
              <a:rPr lang="en-US" altLang="zh-CN" sz="400" b="1">
                <a:ea typeface="华文中宋" panose="02010600040101010101" pitchFamily="2" charset="-122"/>
              </a:rPr>
              <a:t>     </a:t>
            </a:r>
          </a:p>
          <a:p>
            <a:pPr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endParaRPr lang="en-US" altLang="zh-CN" sz="700">
              <a:ea typeface="华文中宋" panose="02010600040101010101" pitchFamily="2" charset="-122"/>
            </a:endParaRPr>
          </a:p>
          <a:p>
            <a:pPr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endParaRPr lang="en-GB" altLang="zh-CN" sz="700">
              <a:ea typeface="华文中宋" panose="02010600040101010101" pitchFamily="2" charset="-122"/>
            </a:endParaRPr>
          </a:p>
          <a:p>
            <a:pPr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endParaRPr lang="en-GB" altLang="zh-CN" sz="700">
              <a:ea typeface="华文中宋" panose="02010600040101010101" pitchFamily="2" charset="-122"/>
            </a:endParaRPr>
          </a:p>
          <a:p>
            <a:pPr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endParaRPr lang="zh-CN" altLang="en-US" sz="700"/>
          </a:p>
          <a:p>
            <a:pPr eaLnBrk="1" hangingPunct="1">
              <a:lnSpc>
                <a:spcPct val="60000"/>
              </a:lnSpc>
            </a:pPr>
            <a:endParaRPr lang="en-GB" altLang="en-US" sz="700"/>
          </a:p>
          <a:p>
            <a:pPr eaLnBrk="1" hangingPunct="1">
              <a:lnSpc>
                <a:spcPct val="60000"/>
              </a:lnSpc>
            </a:pPr>
            <a:endParaRPr lang="en-GB" altLang="en-US" sz="700"/>
          </a:p>
        </p:txBody>
      </p:sp>
      <p:pic>
        <p:nvPicPr>
          <p:cNvPr id="7172" name="Picture 3" descr="China_flag_large">
            <a:extLst>
              <a:ext uri="{FF2B5EF4-FFF2-40B4-BE49-F238E27FC236}">
                <a16:creationId xmlns:a16="http://schemas.microsoft.com/office/drawing/2014/main" id="{48BF2D71-C875-8B84-9233-8638FE311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3097213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National_emblem_of_the_People%27s_Republic_of_China">
            <a:extLst>
              <a:ext uri="{FF2B5EF4-FFF2-40B4-BE49-F238E27FC236}">
                <a16:creationId xmlns:a16="http://schemas.microsoft.com/office/drawing/2014/main" id="{6905576A-7298-8895-EC99-CDED9335E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163036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E3F4007-B962-4778-A5EA-E882CB6DD8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848600" cy="1295400"/>
          </a:xfrm>
        </p:spPr>
        <p:txBody>
          <a:bodyPr/>
          <a:lstStyle/>
          <a:p>
            <a:r>
              <a:rPr lang="en-US" altLang="zh-CN"/>
              <a:t>Guess: What are they saying?</a:t>
            </a: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EFDC7B34-599D-BC38-779E-87C9C7320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" name="内容占位符 9" descr="100_3789.JPG">
            <a:extLst>
              <a:ext uri="{FF2B5EF4-FFF2-40B4-BE49-F238E27FC236}">
                <a16:creationId xmlns:a16="http://schemas.microsoft.com/office/drawing/2014/main" id="{D9216A11-738F-E3C6-7135-567F15016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324600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ony\Desktop\你好.jpg">
            <a:extLst>
              <a:ext uri="{FF2B5EF4-FFF2-40B4-BE49-F238E27FC236}">
                <a16:creationId xmlns:a16="http://schemas.microsoft.com/office/drawing/2014/main" id="{B9ED51B2-A4F0-72EF-50CC-23105DE6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4"/>
          <a:stretch>
            <a:fillRect/>
          </a:stretch>
        </p:blipFill>
        <p:spPr bwMode="auto">
          <a:xfrm>
            <a:off x="2286000" y="2819400"/>
            <a:ext cx="442912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形标注 4">
            <a:extLst>
              <a:ext uri="{FF2B5EF4-FFF2-40B4-BE49-F238E27FC236}">
                <a16:creationId xmlns:a16="http://schemas.microsoft.com/office/drawing/2014/main" id="{D31F582C-D857-E2A8-C0BE-96D940C01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85800"/>
            <a:ext cx="3810000" cy="1981200"/>
          </a:xfrm>
          <a:prstGeom prst="wedgeEllipseCallout">
            <a:avLst>
              <a:gd name="adj1" fmla="val 29792"/>
              <a:gd name="adj2" fmla="val 73079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/>
              <a:t>Nǐ    hǎo!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5400" b="1">
                <a:solidFill>
                  <a:srgbClr val="FFFFFF"/>
                </a:solidFill>
                <a:latin typeface="Calibri" panose="020F0502020204030204" pitchFamily="34" charset="0"/>
                <a:ea typeface="楷体_GB2312" pitchFamily="49" charset="-122"/>
              </a:rPr>
              <a:t>  </a:t>
            </a:r>
            <a:r>
              <a:rPr lang="zh-CN" altLang="en-US" sz="5400" b="1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你好！</a:t>
            </a:r>
          </a:p>
        </p:txBody>
      </p:sp>
      <p:sp>
        <p:nvSpPr>
          <p:cNvPr id="6" name="椭圆形标注 5">
            <a:extLst>
              <a:ext uri="{FF2B5EF4-FFF2-40B4-BE49-F238E27FC236}">
                <a16:creationId xmlns:a16="http://schemas.microsoft.com/office/drawing/2014/main" id="{146CA5CD-4479-F069-D14D-7B521F5F9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81000"/>
            <a:ext cx="3962400" cy="2286000"/>
          </a:xfrm>
          <a:prstGeom prst="wedgeEllipseCallout">
            <a:avLst>
              <a:gd name="adj1" fmla="val -21634"/>
              <a:gd name="adj2" fmla="val 64861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/>
              <a:t> Nǐ    hǎo!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800" b="1">
                <a:solidFill>
                  <a:srgbClr val="FFFFFF"/>
                </a:solidFill>
              </a:rPr>
              <a:t>   </a:t>
            </a:r>
            <a:r>
              <a:rPr lang="zh-CN" altLang="en-US" sz="5400" b="1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你好！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100_3791.JPG">
            <a:extLst>
              <a:ext uri="{FF2B5EF4-FFF2-40B4-BE49-F238E27FC236}">
                <a16:creationId xmlns:a16="http://schemas.microsoft.com/office/drawing/2014/main" id="{F636D42E-E899-B985-37C7-24E98D0D766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3086" t="1559"/>
          <a:stretch>
            <a:fillRect/>
          </a:stretch>
        </p:blipFill>
        <p:spPr>
          <a:xfrm>
            <a:off x="3500430" y="285728"/>
            <a:ext cx="5643570" cy="5929354"/>
          </a:xfrm>
          <a:effectLst>
            <a:softEdge rad="112500"/>
          </a:effectLst>
        </p:spPr>
      </p:pic>
      <p:sp>
        <p:nvSpPr>
          <p:cNvPr id="78851" name="文本占位符 3">
            <a:extLst>
              <a:ext uri="{FF2B5EF4-FFF2-40B4-BE49-F238E27FC236}">
                <a16:creationId xmlns:a16="http://schemas.microsoft.com/office/drawing/2014/main" id="{C3847892-8F3E-2306-07D9-EB6C402F259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0"/>
            <a:ext cx="4038600" cy="48006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4800" b="1">
                <a:latin typeface="Bradley Hand ITC" pitchFamily="66" charset="0"/>
              </a:rPr>
              <a:t>Now,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4800" b="1">
                <a:latin typeface="Bradley Hand ITC" pitchFamily="66" charset="0"/>
              </a:rPr>
              <a:t>greet 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4800" b="1">
                <a:latin typeface="Bradley Hand ITC" pitchFamily="66" charset="0"/>
              </a:rPr>
              <a:t>your 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4800" b="1">
                <a:latin typeface="Bradley Hand ITC" pitchFamily="66" charset="0"/>
              </a:rPr>
              <a:t>classmates.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sz="2600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sz="2600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Nǐ </a:t>
            </a:r>
            <a:r>
              <a:rPr lang="zh-CN" altLang="en-US" sz="2600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altLang="zh-CN" sz="2600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hǎo.</a:t>
            </a:r>
          </a:p>
          <a:p>
            <a:pPr marL="0" indent="0">
              <a:defRPr/>
            </a:pPr>
            <a:r>
              <a:rPr lang="zh-CN" altLang="en-US" sz="8000" b="1">
                <a:solidFill>
                  <a:schemeClr val="accent1"/>
                </a:solidFill>
                <a:ea typeface="KaiTi" pitchFamily="49" charset="-122"/>
              </a:rPr>
              <a:t>你</a:t>
            </a:r>
            <a:r>
              <a:rPr lang="zh-CN" altLang="en-US" sz="8000" b="1">
                <a:solidFill>
                  <a:srgbClr val="CC0000"/>
                </a:solidFill>
                <a:ea typeface="KaiTi" pitchFamily="49" charset="-122"/>
              </a:rPr>
              <a:t>好。</a:t>
            </a:r>
            <a:endParaRPr lang="en-US" altLang="zh-CN" sz="8000" b="1">
              <a:solidFill>
                <a:srgbClr val="CC0000"/>
              </a:solidFill>
              <a:ea typeface="KaiTi" pitchFamily="49" charset="-122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altLang="zh-CN" sz="2600">
                <a:solidFill>
                  <a:srgbClr val="141B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Hello.</a:t>
            </a:r>
            <a:endParaRPr lang="en-US" sz="2600">
              <a:solidFill>
                <a:srgbClr val="141BA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zh-CN" sz="350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zh-CN" altLang="en-US" sz="390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zh-CN" sz="390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CN" sz="4800" b="1">
              <a:latin typeface="Bradley Hand ITC" pitchFamily="66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39841053-0D3C-1CCA-2AD7-04A747DBB869}"/>
              </a:ext>
            </a:extLst>
          </p:cNvPr>
          <p:cNvSpPr/>
          <p:nvPr/>
        </p:nvSpPr>
        <p:spPr>
          <a:xfrm>
            <a:off x="214282" y="1071546"/>
            <a:ext cx="1317990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CN" altLang="en-US" sz="8800" b="1" cap="all" dirty="0">
                <a:ln/>
                <a:solidFill>
                  <a:schemeClr val="accent1"/>
                </a:solidFill>
                <a:latin typeface="KaiTi" pitchFamily="49" charset="-122"/>
                <a:ea typeface="KaiTi" pitchFamily="49" charset="-122"/>
              </a:rPr>
              <a:t>你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F527A43-17A6-F5C4-FCF8-7AA096B9C681}"/>
              </a:ext>
            </a:extLst>
          </p:cNvPr>
          <p:cNvSpPr/>
          <p:nvPr/>
        </p:nvSpPr>
        <p:spPr>
          <a:xfrm>
            <a:off x="214282" y="2214554"/>
            <a:ext cx="1317990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CN" alt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KaiTi" pitchFamily="49" charset="-122"/>
                <a:ea typeface="KaiTi" pitchFamily="49" charset="-122"/>
              </a:rPr>
              <a:t>心</a:t>
            </a:r>
          </a:p>
        </p:txBody>
      </p:sp>
      <p:sp>
        <p:nvSpPr>
          <p:cNvPr id="13" name="右箭头 12">
            <a:extLst>
              <a:ext uri="{FF2B5EF4-FFF2-40B4-BE49-F238E27FC236}">
                <a16:creationId xmlns:a16="http://schemas.microsoft.com/office/drawing/2014/main" id="{2DE3F88C-A6FC-AD3F-4E20-7759FF1052FC}"/>
              </a:ext>
            </a:extLst>
          </p:cNvPr>
          <p:cNvSpPr/>
          <p:nvPr/>
        </p:nvSpPr>
        <p:spPr>
          <a:xfrm>
            <a:off x="1676400" y="1905000"/>
            <a:ext cx="1071563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F454E7-6B3B-5786-39E1-F7049F02371E}"/>
              </a:ext>
            </a:extLst>
          </p:cNvPr>
          <p:cNvSpPr/>
          <p:nvPr/>
        </p:nvSpPr>
        <p:spPr>
          <a:xfrm>
            <a:off x="2952738" y="642919"/>
            <a:ext cx="1967206" cy="283154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3600" b="1" spc="50" dirty="0" err="1">
                <a:ln w="11430"/>
                <a:solidFill>
                  <a:srgbClr val="00B0F0"/>
                </a:solidFill>
                <a:latin typeface="Arial" charset="0"/>
              </a:rPr>
              <a:t>nín</a:t>
            </a:r>
            <a:endParaRPr lang="en-US" altLang="zh-CN" sz="3600" b="1" spc="50" dirty="0">
              <a:ln w="11430"/>
              <a:solidFill>
                <a:srgbClr val="00B0F0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zh-CN" altLang="en-US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KaiTi" pitchFamily="49" charset="-122"/>
                <a:ea typeface="KaiTi" pitchFamily="49" charset="-122"/>
              </a:rPr>
              <a:t>您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44DAA13-9A25-998C-8170-CDB8E12AB77E}"/>
              </a:ext>
            </a:extLst>
          </p:cNvPr>
          <p:cNvSpPr/>
          <p:nvPr/>
        </p:nvSpPr>
        <p:spPr>
          <a:xfrm>
            <a:off x="788987" y="3910784"/>
            <a:ext cx="3567138" cy="22557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" charset="0"/>
              </a:rPr>
              <a:t>    </a:t>
            </a:r>
            <a:r>
              <a:rPr lang="en-US" altLang="zh-CN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Arial" charset="0"/>
              </a:rPr>
              <a:t>Nín</a:t>
            </a:r>
            <a:r>
              <a:rPr lang="en-US" altLang="zh-CN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Arial" charset="0"/>
              </a:rPr>
              <a:t>   </a:t>
            </a:r>
            <a:r>
              <a:rPr lang="en-US" altLang="zh-CN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Arial" charset="0"/>
              </a:rPr>
              <a:t>hǎo</a:t>
            </a:r>
            <a:r>
              <a:rPr lang="zh-CN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Arial" charset="0"/>
              </a:rPr>
              <a:t>！</a:t>
            </a:r>
            <a:endParaRPr lang="en-US" altLang="zh-CN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zh-CN" alt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KaiTi" pitchFamily="49" charset="-122"/>
                <a:ea typeface="KaiTi" pitchFamily="49" charset="-122"/>
              </a:rPr>
              <a:t>您好</a:t>
            </a:r>
            <a:r>
              <a:rPr lang="zh-CN" alt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KaiTi" pitchFamily="49" charset="-122"/>
                <a:ea typeface="KaiTi" pitchFamily="49" charset="-122"/>
              </a:rPr>
              <a:t>！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16" name="图片 15" descr="100_3792.JPG">
            <a:extLst>
              <a:ext uri="{FF2B5EF4-FFF2-40B4-BE49-F238E27FC236}">
                <a16:creationId xmlns:a16="http://schemas.microsoft.com/office/drawing/2014/main" id="{037A2E34-82CB-443C-7641-C5B5DA54E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14313"/>
            <a:ext cx="4214812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9F7670A-C390-6279-B9BE-78A022E7C1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7848600" cy="1295400"/>
          </a:xfrm>
        </p:spPr>
        <p:txBody>
          <a:bodyPr/>
          <a:lstStyle/>
          <a:p>
            <a:r>
              <a:rPr lang="en-US" altLang="zh-CN"/>
              <a:t>Guess: What are they saying?</a:t>
            </a:r>
          </a:p>
        </p:txBody>
      </p:sp>
      <p:sp>
        <p:nvSpPr>
          <p:cNvPr id="13315" name="Rectangle 5">
            <a:extLst>
              <a:ext uri="{FF2B5EF4-FFF2-40B4-BE49-F238E27FC236}">
                <a16:creationId xmlns:a16="http://schemas.microsoft.com/office/drawing/2014/main" id="{6B1E2A21-BD88-272E-E9E9-0A95AA63FB0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" name="内容占位符 9" descr="100_3789.JPG">
            <a:extLst>
              <a:ext uri="{FF2B5EF4-FFF2-40B4-BE49-F238E27FC236}">
                <a16:creationId xmlns:a16="http://schemas.microsoft.com/office/drawing/2014/main" id="{E675E88C-1A18-6C72-23AF-ACC9687D5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324600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内容占位符 9" descr="100_3789.JPG">
            <a:extLst>
              <a:ext uri="{FF2B5EF4-FFF2-40B4-BE49-F238E27FC236}">
                <a16:creationId xmlns:a16="http://schemas.microsoft.com/office/drawing/2014/main" id="{E60F4BCB-D7D5-4B18-DEE6-26E60EE5B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89188"/>
            <a:ext cx="6324600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云形标注 3">
            <a:extLst>
              <a:ext uri="{FF2B5EF4-FFF2-40B4-BE49-F238E27FC236}">
                <a16:creationId xmlns:a16="http://schemas.microsoft.com/office/drawing/2014/main" id="{DD5331E7-20E1-6102-443C-F175BBF72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4800"/>
            <a:ext cx="3908425" cy="1838325"/>
          </a:xfrm>
          <a:prstGeom prst="cloudCallout">
            <a:avLst>
              <a:gd name="adj1" fmla="val 10926"/>
              <a:gd name="adj2" fmla="val 91708"/>
            </a:avLst>
          </a:prstGeom>
          <a:solidFill>
            <a:schemeClr val="bg1"/>
          </a:solidFill>
          <a:ln w="25400" algn="ctr">
            <a:solidFill>
              <a:srgbClr val="E5B44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rgbClr val="000000"/>
              </a:solidFill>
              <a:latin typeface="Franklin Gothic Book" panose="020B0503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86A1C2-8D63-79D8-1660-932957CE6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33400"/>
            <a:ext cx="29718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zh-CN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Nǐ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n-US" altLang="zh-CN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hǎo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ma?</a:t>
            </a:r>
          </a:p>
          <a:p>
            <a:pPr eaLnBrk="1" hangingPunct="1">
              <a:defRPr/>
            </a:pPr>
            <a:r>
              <a:rPr lang="zh-CN" altLang="en-US" sz="4800" b="1" dirty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你好</a:t>
            </a:r>
            <a:r>
              <a:rPr lang="zh-CN" altLang="en-US" sz="4800" b="1" dirty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吗？</a:t>
            </a:r>
          </a:p>
          <a:p>
            <a:pPr eaLnBrk="1" hangingPunct="1">
              <a:defRPr/>
            </a:pPr>
            <a:r>
              <a:rPr lang="en-GB" altLang="zh-CN" sz="2400" b="1" dirty="0">
                <a:solidFill>
                  <a:srgbClr val="000099"/>
                </a:solidFill>
                <a:latin typeface="Times New Roman" pitchFamily="18" charset="0"/>
              </a:rPr>
              <a:t> How are you?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zh-CN" altLang="en-US" dirty="0">
              <a:solidFill>
                <a:srgbClr val="000099"/>
              </a:solidFill>
            </a:endParaRPr>
          </a:p>
        </p:txBody>
      </p:sp>
      <p:sp>
        <p:nvSpPr>
          <p:cNvPr id="6" name="云形标注 5">
            <a:extLst>
              <a:ext uri="{FF2B5EF4-FFF2-40B4-BE49-F238E27FC236}">
                <a16:creationId xmlns:a16="http://schemas.microsoft.com/office/drawing/2014/main" id="{8FF7208F-2DAE-F8B5-F783-4263BCD26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28600"/>
            <a:ext cx="3962400" cy="2214563"/>
          </a:xfrm>
          <a:prstGeom prst="cloudCallout">
            <a:avLst>
              <a:gd name="adj1" fmla="val -15546"/>
              <a:gd name="adj2" fmla="val 70644"/>
            </a:avLst>
          </a:prstGeom>
          <a:solidFill>
            <a:schemeClr val="bg1"/>
          </a:solidFill>
          <a:ln w="25400" algn="ctr">
            <a:solidFill>
              <a:srgbClr val="E5B44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rgbClr val="000000"/>
              </a:solidFill>
              <a:latin typeface="Franklin Gothic Book" panose="020B0503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BB3A21-D53E-468A-6511-668674BAC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09600"/>
            <a:ext cx="295275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Wǒ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zh-CN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hěn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zh-CN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hǎo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defRPr/>
            </a:pPr>
            <a:r>
              <a:rPr lang="zh-CN" altLang="en-US" sz="4800" b="1" dirty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我很好</a:t>
            </a:r>
            <a:r>
              <a:rPr lang="zh-CN" altLang="en-US" sz="4800" b="1" dirty="0">
                <a:solidFill>
                  <a:srgbClr val="FF0000"/>
                </a:solidFill>
                <a:ea typeface="楷体_GB2312" pitchFamily="49" charset="-122"/>
              </a:rPr>
              <a:t>。</a:t>
            </a:r>
            <a:endParaRPr lang="zh-CN" altLang="en-US" sz="4800" dirty="0">
              <a:solidFill>
                <a:srgbClr val="FF0000"/>
              </a:solidFill>
              <a:ea typeface="楷体_GB2312" pitchFamily="49" charset="-122"/>
            </a:endParaRPr>
          </a:p>
          <a:p>
            <a:pPr eaLnBrk="1" hangingPunct="1">
              <a:defRPr/>
            </a:pPr>
            <a:r>
              <a:rPr lang="en-GB" altLang="zh-CN" sz="2400" b="1" dirty="0">
                <a:solidFill>
                  <a:srgbClr val="000099"/>
                </a:solidFill>
                <a:latin typeface="Times New Roman" pitchFamily="18" charset="0"/>
              </a:rPr>
              <a:t> I am fine.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altLang="zh-CN" sz="2400" b="1" dirty="0"/>
          </a:p>
          <a:p>
            <a:pPr eaLnBrk="1" hangingPunct="1">
              <a:defRPr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47B455E-1C51-B633-9402-49E43577749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33375"/>
            <a:ext cx="7935913" cy="1143000"/>
          </a:xfrm>
        </p:spPr>
        <p:txBody>
          <a:bodyPr anchor="ctr"/>
          <a:lstStyle/>
          <a:p>
            <a:pPr eaLnBrk="1" hangingPunct="1"/>
            <a:r>
              <a:rPr lang="en-GB" altLang="zh-CN" sz="3200">
                <a:solidFill>
                  <a:schemeClr val="accent1"/>
                </a:solidFill>
              </a:rPr>
              <a:t> New Words</a:t>
            </a:r>
            <a:endParaRPr lang="en-US" altLang="en-US" sz="3200">
              <a:solidFill>
                <a:schemeClr val="accent1"/>
              </a:solidFill>
            </a:endParaRP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AB00C748-6C16-6360-B9FD-8CAA34A6272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495800" y="1905000"/>
            <a:ext cx="5562600" cy="40338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zh-CN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Nǐ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altLang="zh-CN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hǎo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ma?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CN" altLang="en-US" sz="8800" b="1" dirty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你好</a:t>
            </a:r>
            <a:r>
              <a:rPr lang="zh-CN" altLang="en-US" sz="8800" b="1" dirty="0">
                <a:solidFill>
                  <a:srgbClr val="CC0000"/>
                </a:solidFill>
                <a:latin typeface="KaiTi" pitchFamily="49" charset="-122"/>
                <a:ea typeface="KaiTi" pitchFamily="49" charset="-122"/>
              </a:rPr>
              <a:t>吗</a:t>
            </a:r>
            <a:r>
              <a:rPr lang="zh-CN" altLang="en-US" sz="8800" dirty="0">
                <a:solidFill>
                  <a:srgbClr val="CC0000"/>
                </a:solidFill>
                <a:latin typeface="KaiTi" pitchFamily="49" charset="-122"/>
                <a:ea typeface="KaiTi" pitchFamily="49" charset="-122"/>
              </a:rPr>
              <a:t>？</a:t>
            </a:r>
            <a:endParaRPr lang="en-US" altLang="zh-CN" sz="8800" dirty="0">
              <a:solidFill>
                <a:srgbClr val="CC0000"/>
              </a:solidFill>
              <a:latin typeface="KaiTi" pitchFamily="49" charset="-122"/>
              <a:ea typeface="KaiTi" pitchFamily="49" charset="-12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GB" altLang="zh-CN" dirty="0">
                <a:solidFill>
                  <a:srgbClr val="141B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  <a:endParaRPr lang="en-US" dirty="0">
              <a:solidFill>
                <a:srgbClr val="141BA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5364" name="Picture 4" descr="mzl">
            <a:extLst>
              <a:ext uri="{FF2B5EF4-FFF2-40B4-BE49-F238E27FC236}">
                <a16:creationId xmlns:a16="http://schemas.microsoft.com/office/drawing/2014/main" id="{9B6C7563-9149-B27D-987F-5A9B7361C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863975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445</Words>
  <Application>Microsoft Office PowerPoint</Application>
  <PresentationFormat>On-screen Show (4:3)</PresentationFormat>
  <Paragraphs>148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默认设计模板</vt:lpstr>
      <vt:lpstr>Network</vt:lpstr>
      <vt:lpstr>PowerPoint Presentation</vt:lpstr>
      <vt:lpstr>Review</vt:lpstr>
      <vt:lpstr>Guess: What are they saying?</vt:lpstr>
      <vt:lpstr>PowerPoint Presentation</vt:lpstr>
      <vt:lpstr>PowerPoint Presentation</vt:lpstr>
      <vt:lpstr>PowerPoint Presentation</vt:lpstr>
      <vt:lpstr>Guess: What are they saying?</vt:lpstr>
      <vt:lpstr>PowerPoint Presentation</vt:lpstr>
      <vt:lpstr> New Words</vt:lpstr>
      <vt:lpstr> New Words</vt:lpstr>
      <vt:lpstr> New Words</vt:lpstr>
      <vt:lpstr> New Words</vt:lpstr>
      <vt:lpstr>Speak out the missing sentence.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Dooley</dc:creator>
  <cp:lastModifiedBy>Helen Huang</cp:lastModifiedBy>
  <cp:revision>85</cp:revision>
  <cp:lastPrinted>1601-01-01T00:00:00Z</cp:lastPrinted>
  <dcterms:created xsi:type="dcterms:W3CDTF">1601-01-01T00:00:00Z</dcterms:created>
  <dcterms:modified xsi:type="dcterms:W3CDTF">2022-10-04T12:16:11Z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