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05" r:id="rId5"/>
    <p:sldId id="317" r:id="rId6"/>
    <p:sldId id="306" r:id="rId7"/>
    <p:sldId id="318" r:id="rId8"/>
    <p:sldId id="307" r:id="rId9"/>
    <p:sldId id="319" r:id="rId10"/>
    <p:sldId id="308" r:id="rId11"/>
    <p:sldId id="320" r:id="rId12"/>
    <p:sldId id="309" r:id="rId13"/>
    <p:sldId id="321" r:id="rId14"/>
    <p:sldId id="310" r:id="rId15"/>
    <p:sldId id="322" r:id="rId16"/>
    <p:sldId id="311" r:id="rId17"/>
    <p:sldId id="323" r:id="rId18"/>
    <p:sldId id="312" r:id="rId19"/>
    <p:sldId id="324" r:id="rId20"/>
    <p:sldId id="313" r:id="rId21"/>
    <p:sldId id="325" r:id="rId22"/>
    <p:sldId id="314" r:id="rId23"/>
    <p:sldId id="326" r:id="rId24"/>
    <p:sldId id="315" r:id="rId25"/>
    <p:sldId id="327" r:id="rId26"/>
    <p:sldId id="316" r:id="rId27"/>
    <p:sldId id="328" r:id="rId2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3D9"/>
    <a:srgbClr val="CCD8D6"/>
    <a:srgbClr val="9999FF"/>
    <a:srgbClr val="A9D7D9"/>
    <a:srgbClr val="AAD6FF"/>
    <a:srgbClr val="B2C8CD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0" autoAdjust="0"/>
    <p:restoredTop sz="94879" autoAdjust="0"/>
  </p:normalViewPr>
  <p:slideViewPr>
    <p:cSldViewPr snapToGrid="0">
      <p:cViewPr varScale="1">
        <p:scale>
          <a:sx n="64" d="100"/>
          <a:sy n="64" d="100"/>
        </p:scale>
        <p:origin x="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2A5AE42-7DC1-8140-9B13-146984FDEF22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17369B77-94AB-0344-9EBF-9DB9EE8D3A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E8F75F72-8950-AF4F-9381-1D26FB547EA1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75476F-A808-1F46-A368-07984F6DA2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3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48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049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2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2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5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0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6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2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2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GB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GB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Some areas that I’d like to improve in my life include: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" y="124586"/>
            <a:ext cx="3105150" cy="1437513"/>
          </a:xfrm>
        </p:spPr>
        <p:txBody>
          <a:bodyPr rtlCol="0">
            <a:normAutofit/>
          </a:bodyPr>
          <a:lstStyle>
            <a:defPPr>
              <a:defRPr lang="en-GB"/>
            </a:defPPr>
          </a:lstStyle>
          <a:p>
            <a:pPr algn="l" rtl="0"/>
            <a:r>
              <a:rPr lang="en-GB" sz="2800" b="1" dirty="0"/>
              <a:t>Mindful Mondays</a:t>
            </a:r>
          </a:p>
          <a:p>
            <a:pPr algn="l" rtl="0"/>
            <a:r>
              <a:rPr lang="en-GB" sz="2800" b="1" dirty="0"/>
              <a:t>11.9.2023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/>
          </a:bodyPr>
          <a:lstStyle/>
          <a:p>
            <a:r>
              <a:rPr lang="en-GB" dirty="0"/>
              <a:t>How can humans improve the world in the next five years?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10.10.2023</a:t>
            </a:r>
          </a:p>
        </p:txBody>
      </p:sp>
    </p:spTree>
    <p:extLst>
      <p:ext uri="{BB962C8B-B14F-4D97-AF65-F5344CB8AC3E}">
        <p14:creationId xmlns:p14="http://schemas.microsoft.com/office/powerpoint/2010/main" val="354527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have my biggest successes been in the last year? In my entire life?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7A1779-3FEA-A299-93EA-8B34711D64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C39754-27D3-5225-28AE-8F5FB323A747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16.10.2023</a:t>
            </a:r>
          </a:p>
        </p:txBody>
      </p:sp>
    </p:spTree>
    <p:extLst>
      <p:ext uri="{BB962C8B-B14F-4D97-AF65-F5344CB8AC3E}">
        <p14:creationId xmlns:p14="http://schemas.microsoft.com/office/powerpoint/2010/main" val="394170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/>
          </a:bodyPr>
          <a:lstStyle/>
          <a:p>
            <a:r>
              <a:rPr lang="en-GB" dirty="0"/>
              <a:t>Are people too greedy?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17.10.2023</a:t>
            </a:r>
          </a:p>
        </p:txBody>
      </p:sp>
    </p:spTree>
    <p:extLst>
      <p:ext uri="{BB962C8B-B14F-4D97-AF65-F5344CB8AC3E}">
        <p14:creationId xmlns:p14="http://schemas.microsoft.com/office/powerpoint/2010/main" val="8622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things do I want to learn next in life outside of school?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7F7714-BD09-846C-F795-B8F46F446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AEC16D2-D62D-09D7-6EDC-E28E8EFBDE95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6.11.2023</a:t>
            </a:r>
          </a:p>
        </p:txBody>
      </p:sp>
    </p:spTree>
    <p:extLst>
      <p:ext uri="{BB962C8B-B14F-4D97-AF65-F5344CB8AC3E}">
        <p14:creationId xmlns:p14="http://schemas.microsoft.com/office/powerpoint/2010/main" val="112418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/>
          </a:bodyPr>
          <a:lstStyle/>
          <a:p>
            <a:r>
              <a:rPr lang="en-GB" dirty="0"/>
              <a:t>Do we become wise through age, study, or experience?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7.11.2023</a:t>
            </a:r>
          </a:p>
        </p:txBody>
      </p:sp>
    </p:spTree>
    <p:extLst>
      <p:ext uri="{BB962C8B-B14F-4D97-AF65-F5344CB8AC3E}">
        <p14:creationId xmlns:p14="http://schemas.microsoft.com/office/powerpoint/2010/main" val="66709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things in my life do I feel do not make sense?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77EE1F-FD6D-F35D-A689-D95EA3E4C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CC71CC-2F0B-74E1-B496-07568BE57577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13.11.2023</a:t>
            </a:r>
          </a:p>
        </p:txBody>
      </p:sp>
    </p:spTree>
    <p:extLst>
      <p:ext uri="{BB962C8B-B14F-4D97-AF65-F5344CB8AC3E}">
        <p14:creationId xmlns:p14="http://schemas.microsoft.com/office/powerpoint/2010/main" val="256289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 fontScale="90000"/>
          </a:bodyPr>
          <a:lstStyle/>
          <a:p>
            <a:r>
              <a:rPr lang="en-GB" dirty="0"/>
              <a:t>If you could give your younger self one piece of life advice, what would it be?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14.11.2023</a:t>
            </a:r>
          </a:p>
        </p:txBody>
      </p:sp>
    </p:spTree>
    <p:extLst>
      <p:ext uri="{BB962C8B-B14F-4D97-AF65-F5344CB8AC3E}">
        <p14:creationId xmlns:p14="http://schemas.microsoft.com/office/powerpoint/2010/main" val="297733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When was the last time you really laughed? What did you laugh about?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16C4C0-F273-9A03-3C3D-6A6A82731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4E6543-246E-7393-124E-CED9F4C6CCE3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20.11.2023</a:t>
            </a:r>
          </a:p>
        </p:txBody>
      </p:sp>
    </p:spTree>
    <p:extLst>
      <p:ext uri="{BB962C8B-B14F-4D97-AF65-F5344CB8AC3E}">
        <p14:creationId xmlns:p14="http://schemas.microsoft.com/office/powerpoint/2010/main" val="353375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/>
          </a:bodyPr>
          <a:lstStyle/>
          <a:p>
            <a:r>
              <a:rPr lang="en-GB" dirty="0"/>
              <a:t>Do animals feel love?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21.11.2023</a:t>
            </a:r>
          </a:p>
        </p:txBody>
      </p:sp>
    </p:spTree>
    <p:extLst>
      <p:ext uri="{BB962C8B-B14F-4D97-AF65-F5344CB8AC3E}">
        <p14:creationId xmlns:p14="http://schemas.microsoft.com/office/powerpoint/2010/main" val="101335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Would my five-year-old self be proud of the person I am today?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4E6543-246E-7393-124E-CED9F4C6CCE3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27.11.2023</a:t>
            </a:r>
          </a:p>
        </p:txBody>
      </p:sp>
    </p:spTree>
    <p:extLst>
      <p:ext uri="{BB962C8B-B14F-4D97-AF65-F5344CB8AC3E}">
        <p14:creationId xmlns:p14="http://schemas.microsoft.com/office/powerpoint/2010/main" val="235109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/>
          <a:lstStyle/>
          <a:p>
            <a:r>
              <a:rPr lang="en-GB" dirty="0"/>
              <a:t>What if you woke up in the morning and you were 100 feet tall?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12.9.2023</a:t>
            </a:r>
          </a:p>
        </p:txBody>
      </p:sp>
    </p:spTree>
    <p:extLst>
      <p:ext uri="{BB962C8B-B14F-4D97-AF65-F5344CB8AC3E}">
        <p14:creationId xmlns:p14="http://schemas.microsoft.com/office/powerpoint/2010/main" val="24896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386185"/>
            <a:ext cx="8705088" cy="143751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you believe about this statement: “Everyone dies twice. Once with their body and again the last time someone mentions their name.”?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28.11.2023</a:t>
            </a:r>
          </a:p>
        </p:txBody>
      </p:sp>
    </p:spTree>
    <p:extLst>
      <p:ext uri="{BB962C8B-B14F-4D97-AF65-F5344CB8AC3E}">
        <p14:creationId xmlns:p14="http://schemas.microsoft.com/office/powerpoint/2010/main" val="44833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Do I procrastinate in my life? Why?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4E6543-246E-7393-124E-CED9F4C6CCE3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4.12.2023</a:t>
            </a:r>
          </a:p>
        </p:txBody>
      </p:sp>
    </p:spTree>
    <p:extLst>
      <p:ext uri="{BB962C8B-B14F-4D97-AF65-F5344CB8AC3E}">
        <p14:creationId xmlns:p14="http://schemas.microsoft.com/office/powerpoint/2010/main" val="3612556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3189069"/>
            <a:ext cx="8705088" cy="802884"/>
          </a:xfrm>
        </p:spPr>
        <p:txBody>
          <a:bodyPr>
            <a:normAutofit/>
          </a:bodyPr>
          <a:lstStyle/>
          <a:p>
            <a:r>
              <a:rPr lang="en-GB" dirty="0"/>
              <a:t>Are there alternate universes?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5.12.2023</a:t>
            </a:r>
          </a:p>
        </p:txBody>
      </p:sp>
    </p:spTree>
    <p:extLst>
      <p:ext uri="{BB962C8B-B14F-4D97-AF65-F5344CB8AC3E}">
        <p14:creationId xmlns:p14="http://schemas.microsoft.com/office/powerpoint/2010/main" val="114293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are my top fears? How are these fears holding me back?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14E6543-246E-7393-124E-CED9F4C6CCE3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11.12.2023</a:t>
            </a:r>
          </a:p>
        </p:txBody>
      </p:sp>
    </p:spTree>
    <p:extLst>
      <p:ext uri="{BB962C8B-B14F-4D97-AF65-F5344CB8AC3E}">
        <p14:creationId xmlns:p14="http://schemas.microsoft.com/office/powerpoint/2010/main" val="2688362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3189069"/>
            <a:ext cx="8705088" cy="802884"/>
          </a:xfrm>
        </p:spPr>
        <p:txBody>
          <a:bodyPr>
            <a:normAutofit fontScale="90000"/>
          </a:bodyPr>
          <a:lstStyle/>
          <a:p>
            <a:r>
              <a:rPr lang="en-GB" dirty="0"/>
              <a:t>If someone could time-travel, would it be ethically wrong to change history?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12.12.2023</a:t>
            </a:r>
          </a:p>
        </p:txBody>
      </p:sp>
    </p:spTree>
    <p:extLst>
      <p:ext uri="{BB962C8B-B14F-4D97-AF65-F5344CB8AC3E}">
        <p14:creationId xmlns:p14="http://schemas.microsoft.com/office/powerpoint/2010/main" val="106802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do I want to achieve in the next week, month, and year?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2BFB0C-BB48-FE00-2E93-EC0CA9ABE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234F0F-A80A-A884-5B2F-0E8514267A21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18.9.2023</a:t>
            </a:r>
          </a:p>
        </p:txBody>
      </p:sp>
    </p:spTree>
    <p:extLst>
      <p:ext uri="{BB962C8B-B14F-4D97-AF65-F5344CB8AC3E}">
        <p14:creationId xmlns:p14="http://schemas.microsoft.com/office/powerpoint/2010/main" val="164913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 fontScale="90000"/>
          </a:bodyPr>
          <a:lstStyle/>
          <a:p>
            <a:r>
              <a:rPr lang="en-GB" dirty="0"/>
              <a:t>If people live in a time zone ahead of us, does this mean they live in the future?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19.9.2023</a:t>
            </a:r>
          </a:p>
        </p:txBody>
      </p:sp>
    </p:spTree>
    <p:extLst>
      <p:ext uri="{BB962C8B-B14F-4D97-AF65-F5344CB8AC3E}">
        <p14:creationId xmlns:p14="http://schemas.microsoft.com/office/powerpoint/2010/main" val="40885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are the three things I spend most of my time on every day?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12A8DB-11C4-CCB8-D86D-9F407ACC1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862C3A1-0ECC-2C9E-3EF8-385BD8EC8852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25.9.2023</a:t>
            </a:r>
          </a:p>
        </p:txBody>
      </p:sp>
    </p:spTree>
    <p:extLst>
      <p:ext uri="{BB962C8B-B14F-4D97-AF65-F5344CB8AC3E}">
        <p14:creationId xmlns:p14="http://schemas.microsoft.com/office/powerpoint/2010/main" val="56004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/>
          </a:bodyPr>
          <a:lstStyle/>
          <a:p>
            <a:r>
              <a:rPr lang="en-GB" dirty="0"/>
              <a:t>Should education be free? Why?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26.9.2023</a:t>
            </a:r>
          </a:p>
        </p:txBody>
      </p:sp>
    </p:spTree>
    <p:extLst>
      <p:ext uri="{BB962C8B-B14F-4D97-AF65-F5344CB8AC3E}">
        <p14:creationId xmlns:p14="http://schemas.microsoft.com/office/powerpoint/2010/main" val="23447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are my most important values?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036563-31B4-C671-8C2F-E7754527A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3E150C-D739-E468-4B72-6D6AD4727F7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2.10.2023</a:t>
            </a:r>
          </a:p>
        </p:txBody>
      </p:sp>
    </p:spTree>
    <p:extLst>
      <p:ext uri="{BB962C8B-B14F-4D97-AF65-F5344CB8AC3E}">
        <p14:creationId xmlns:p14="http://schemas.microsoft.com/office/powerpoint/2010/main" val="334238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9F7C-0F3E-4015-06B1-39644B0EF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2780891"/>
            <a:ext cx="8705088" cy="1437513"/>
          </a:xfrm>
        </p:spPr>
        <p:txBody>
          <a:bodyPr>
            <a:normAutofit/>
          </a:bodyPr>
          <a:lstStyle/>
          <a:p>
            <a:r>
              <a:rPr lang="en-GB" dirty="0"/>
              <a:t>Can one person really change the world?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B5241-8E97-B804-B1BF-9646319D2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A97B8-F5E3-03D0-974E-72C79DD14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01281C-CCB2-F3F9-E690-4D108E17F850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Thoughtful Tuesdays</a:t>
            </a:r>
          </a:p>
          <a:p>
            <a:pPr algn="l"/>
            <a:r>
              <a:rPr lang="en-GB" sz="2800" b="1" dirty="0"/>
              <a:t>3.9.2023</a:t>
            </a:r>
          </a:p>
        </p:txBody>
      </p:sp>
    </p:spTree>
    <p:extLst>
      <p:ext uri="{BB962C8B-B14F-4D97-AF65-F5344CB8AC3E}">
        <p14:creationId xmlns:p14="http://schemas.microsoft.com/office/powerpoint/2010/main" val="213008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2840" y="2884932"/>
            <a:ext cx="4846320" cy="10881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600" dirty="0"/>
              <a:t>What are the things I look forward to the most every day?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B05EFD-2DFA-4A23-0299-F3700138C0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FDD7BA-372B-4606-345A-21FECE2E4FCC}"/>
              </a:ext>
            </a:extLst>
          </p:cNvPr>
          <p:cNvSpPr txBox="1">
            <a:spLocks/>
          </p:cNvSpPr>
          <p:nvPr/>
        </p:nvSpPr>
        <p:spPr>
          <a:xfrm>
            <a:off x="209550" y="124586"/>
            <a:ext cx="3105150" cy="14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/>
              <a:t>Mindful Mondays</a:t>
            </a:r>
          </a:p>
          <a:p>
            <a:pPr algn="l"/>
            <a:r>
              <a:rPr lang="en-GB" sz="2800" b="1" dirty="0"/>
              <a:t>9.10.2023</a:t>
            </a:r>
          </a:p>
        </p:txBody>
      </p:sp>
    </p:spTree>
    <p:extLst>
      <p:ext uri="{BB962C8B-B14F-4D97-AF65-F5344CB8AC3E}">
        <p14:creationId xmlns:p14="http://schemas.microsoft.com/office/powerpoint/2010/main" val="407211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{E3544D30-2BBE-418E-A2EF-EA42D795F4F9}tf56410444_win32</Template>
  <TotalTime>21</TotalTime>
  <Words>389</Words>
  <Application>Microsoft Office PowerPoint</Application>
  <PresentationFormat>Widescreen</PresentationFormat>
  <Paragraphs>84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Some areas that I’d like to improve in my life include:</vt:lpstr>
      <vt:lpstr>What if you woke up in the morning and you were 100 feet tall?</vt:lpstr>
      <vt:lpstr>What do I want to achieve in the next week, month, and year?</vt:lpstr>
      <vt:lpstr>If people live in a time zone ahead of us, does this mean they live in the future?</vt:lpstr>
      <vt:lpstr>What are the three things I spend most of my time on every day?</vt:lpstr>
      <vt:lpstr>Should education be free? Why?</vt:lpstr>
      <vt:lpstr>What are my most important values?</vt:lpstr>
      <vt:lpstr>Can one person really change the world?</vt:lpstr>
      <vt:lpstr>What are the things I look forward to the most every day?</vt:lpstr>
      <vt:lpstr>How can humans improve the world in the next five years?</vt:lpstr>
      <vt:lpstr>What have my biggest successes been in the last year? In my entire life?</vt:lpstr>
      <vt:lpstr>Are people too greedy?</vt:lpstr>
      <vt:lpstr>What things do I want to learn next in life outside of school?</vt:lpstr>
      <vt:lpstr>Do we become wise through age, study, or experience?</vt:lpstr>
      <vt:lpstr>What things in my life do I feel do not make sense?</vt:lpstr>
      <vt:lpstr>If you could give your younger self one piece of life advice, what would it be?</vt:lpstr>
      <vt:lpstr>When was the last time you really laughed? What did you laugh about?</vt:lpstr>
      <vt:lpstr>Do animals feel love?</vt:lpstr>
      <vt:lpstr>Would my five-year-old self be proud of the person I am today?</vt:lpstr>
      <vt:lpstr>What do you believe about this statement: “Everyone dies twice. Once with their body and again the last time someone mentions their name.”?</vt:lpstr>
      <vt:lpstr>Do I procrastinate in my life? Why?</vt:lpstr>
      <vt:lpstr>Are there alternate universes?</vt:lpstr>
      <vt:lpstr>What are my top fears? How are these fears holding me back?</vt:lpstr>
      <vt:lpstr>If someone could time-travel, would it be ethically wrong to change history?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areas that I’d like to improve in my life include:</dc:title>
  <dc:creator>E. Hartley</dc:creator>
  <cp:lastModifiedBy>E. Hartley</cp:lastModifiedBy>
  <cp:revision>1</cp:revision>
  <dcterms:created xsi:type="dcterms:W3CDTF">2023-09-11T06:51:08Z</dcterms:created>
  <dcterms:modified xsi:type="dcterms:W3CDTF">2023-09-11T07:12:24Z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