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300" r:id="rId3"/>
    <p:sldId id="278" r:id="rId4"/>
    <p:sldId id="339" r:id="rId5"/>
    <p:sldId id="340" r:id="rId6"/>
    <p:sldId id="320" r:id="rId7"/>
    <p:sldId id="357" r:id="rId8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1B2E8"/>
    <a:srgbClr val="A66BD3"/>
    <a:srgbClr val="FF0066"/>
    <a:srgbClr val="000066"/>
    <a:srgbClr val="F4DED8"/>
    <a:srgbClr val="FFFFFF"/>
    <a:srgbClr val="F1D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55C35-6A0D-FF7F-AF49-680270237B67}" v="30" dt="2022-10-31T12:05:31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3" autoAdjust="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Tatton" userId="S::c.tatton@lsf.org::b9bbc01a-4a73-4acb-9616-b5cc44baf377" providerId="AD" clId="Web-{B2855C35-6A0D-FF7F-AF49-680270237B67}"/>
    <pc:docChg chg="delSld modSld">
      <pc:chgData name="C. Tatton" userId="S::c.tatton@lsf.org::b9bbc01a-4a73-4acb-9616-b5cc44baf377" providerId="AD" clId="Web-{B2855C35-6A0D-FF7F-AF49-680270237B67}" dt="2022-10-31T12:05:31.995" v="24"/>
      <pc:docMkLst>
        <pc:docMk/>
      </pc:docMkLst>
      <pc:sldChg chg="addSp modSp">
        <pc:chgData name="C. Tatton" userId="S::c.tatton@lsf.org::b9bbc01a-4a73-4acb-9616-b5cc44baf377" providerId="AD" clId="Web-{B2855C35-6A0D-FF7F-AF49-680270237B67}" dt="2022-10-31T12:02:29.444" v="7" actId="20577"/>
        <pc:sldMkLst>
          <pc:docMk/>
          <pc:sldMk cId="0" sldId="278"/>
        </pc:sldMkLst>
        <pc:spChg chg="add mod">
          <ac:chgData name="C. Tatton" userId="S::c.tatton@lsf.org::b9bbc01a-4a73-4acb-9616-b5cc44baf377" providerId="AD" clId="Web-{B2855C35-6A0D-FF7F-AF49-680270237B67}" dt="2022-10-31T12:02:29.444" v="7" actId="20577"/>
          <ac:spMkLst>
            <pc:docMk/>
            <pc:sldMk cId="0" sldId="278"/>
            <ac:spMk id="2" creationId="{C161CE28-3028-DA08-7FF9-64313617A072}"/>
          </ac:spMkLst>
        </pc:spChg>
      </pc:sldChg>
      <pc:sldChg chg="del">
        <pc:chgData name="C. Tatton" userId="S::c.tatton@lsf.org::b9bbc01a-4a73-4acb-9616-b5cc44baf377" providerId="AD" clId="Web-{B2855C35-6A0D-FF7F-AF49-680270237B67}" dt="2022-10-31T12:05:31.995" v="24"/>
        <pc:sldMkLst>
          <pc:docMk/>
          <pc:sldMk cId="0" sldId="309"/>
        </pc:sldMkLst>
      </pc:sldChg>
      <pc:sldChg chg="del">
        <pc:chgData name="C. Tatton" userId="S::c.tatton@lsf.org::b9bbc01a-4a73-4acb-9616-b5cc44baf377" providerId="AD" clId="Web-{B2855C35-6A0D-FF7F-AF49-680270237B67}" dt="2022-10-31T12:05:31.995" v="23"/>
        <pc:sldMkLst>
          <pc:docMk/>
          <pc:sldMk cId="0" sldId="313"/>
        </pc:sldMkLst>
      </pc:sldChg>
      <pc:sldChg chg="del">
        <pc:chgData name="C. Tatton" userId="S::c.tatton@lsf.org::b9bbc01a-4a73-4acb-9616-b5cc44baf377" providerId="AD" clId="Web-{B2855C35-6A0D-FF7F-AF49-680270237B67}" dt="2022-10-31T12:05:15.307" v="22"/>
        <pc:sldMkLst>
          <pc:docMk/>
          <pc:sldMk cId="0" sldId="314"/>
        </pc:sldMkLst>
      </pc:sldChg>
      <pc:sldChg chg="del">
        <pc:chgData name="C. Tatton" userId="S::c.tatton@lsf.org::b9bbc01a-4a73-4acb-9616-b5cc44baf377" providerId="AD" clId="Web-{B2855C35-6A0D-FF7F-AF49-680270237B67}" dt="2022-10-31T12:05:15.307" v="20"/>
        <pc:sldMkLst>
          <pc:docMk/>
          <pc:sldMk cId="0" sldId="318"/>
        </pc:sldMkLst>
      </pc:sldChg>
      <pc:sldChg chg="del">
        <pc:chgData name="C. Tatton" userId="S::c.tatton@lsf.org::b9bbc01a-4a73-4acb-9616-b5cc44baf377" providerId="AD" clId="Web-{B2855C35-6A0D-FF7F-AF49-680270237B67}" dt="2022-10-31T12:04:40.650" v="18"/>
        <pc:sldMkLst>
          <pc:docMk/>
          <pc:sldMk cId="0" sldId="319"/>
        </pc:sldMkLst>
      </pc:sldChg>
      <pc:sldChg chg="del">
        <pc:chgData name="C. Tatton" userId="S::c.tatton@lsf.org::b9bbc01a-4a73-4acb-9616-b5cc44baf377" providerId="AD" clId="Web-{B2855C35-6A0D-FF7F-AF49-680270237B67}" dt="2022-10-31T12:05:05.854" v="19"/>
        <pc:sldMkLst>
          <pc:docMk/>
          <pc:sldMk cId="0" sldId="323"/>
        </pc:sldMkLst>
      </pc:sldChg>
      <pc:sldChg chg="del">
        <pc:chgData name="C. Tatton" userId="S::c.tatton@lsf.org::b9bbc01a-4a73-4acb-9616-b5cc44baf377" providerId="AD" clId="Web-{B2855C35-6A0D-FF7F-AF49-680270237B67}" dt="2022-10-31T12:05:15.307" v="21"/>
        <pc:sldMkLst>
          <pc:docMk/>
          <pc:sldMk cId="0" sldId="328"/>
        </pc:sldMkLst>
      </pc:sldChg>
      <pc:sldChg chg="del">
        <pc:chgData name="C. Tatton" userId="S::c.tatton@lsf.org::b9bbc01a-4a73-4acb-9616-b5cc44baf377" providerId="AD" clId="Web-{B2855C35-6A0D-FF7F-AF49-680270237B67}" dt="2022-10-31T12:04:18.431" v="15"/>
        <pc:sldMkLst>
          <pc:docMk/>
          <pc:sldMk cId="0" sldId="333"/>
        </pc:sldMkLst>
      </pc:sldChg>
      <pc:sldChg chg="del">
        <pc:chgData name="C. Tatton" userId="S::c.tatton@lsf.org::b9bbc01a-4a73-4acb-9616-b5cc44baf377" providerId="AD" clId="Web-{B2855C35-6A0D-FF7F-AF49-680270237B67}" dt="2022-10-31T12:04:08.681" v="12"/>
        <pc:sldMkLst>
          <pc:docMk/>
          <pc:sldMk cId="0" sldId="338"/>
        </pc:sldMkLst>
      </pc:sldChg>
      <pc:sldChg chg="del">
        <pc:chgData name="C. Tatton" userId="S::c.tatton@lsf.org::b9bbc01a-4a73-4acb-9616-b5cc44baf377" providerId="AD" clId="Web-{B2855C35-6A0D-FF7F-AF49-680270237B67}" dt="2022-10-31T12:04:08.681" v="14"/>
        <pc:sldMkLst>
          <pc:docMk/>
          <pc:sldMk cId="0" sldId="341"/>
        </pc:sldMkLst>
      </pc:sldChg>
      <pc:sldChg chg="del">
        <pc:chgData name="C. Tatton" userId="S::c.tatton@lsf.org::b9bbc01a-4a73-4acb-9616-b5cc44baf377" providerId="AD" clId="Web-{B2855C35-6A0D-FF7F-AF49-680270237B67}" dt="2022-10-31T12:04:08.681" v="13"/>
        <pc:sldMkLst>
          <pc:docMk/>
          <pc:sldMk cId="0" sldId="342"/>
        </pc:sldMkLst>
      </pc:sldChg>
      <pc:sldChg chg="del">
        <pc:chgData name="C. Tatton" userId="S::c.tatton@lsf.org::b9bbc01a-4a73-4acb-9616-b5cc44baf377" providerId="AD" clId="Web-{B2855C35-6A0D-FF7F-AF49-680270237B67}" dt="2022-10-31T12:04:18.447" v="17"/>
        <pc:sldMkLst>
          <pc:docMk/>
          <pc:sldMk cId="0" sldId="343"/>
        </pc:sldMkLst>
      </pc:sldChg>
      <pc:sldChg chg="del">
        <pc:chgData name="C. Tatton" userId="S::c.tatton@lsf.org::b9bbc01a-4a73-4acb-9616-b5cc44baf377" providerId="AD" clId="Web-{B2855C35-6A0D-FF7F-AF49-680270237B67}" dt="2022-10-31T12:02:51.054" v="8"/>
        <pc:sldMkLst>
          <pc:docMk/>
          <pc:sldMk cId="0" sldId="352"/>
        </pc:sldMkLst>
      </pc:sldChg>
      <pc:sldChg chg="del">
        <pc:chgData name="C. Tatton" userId="S::c.tatton@lsf.org::b9bbc01a-4a73-4acb-9616-b5cc44baf377" providerId="AD" clId="Web-{B2855C35-6A0D-FF7F-AF49-680270237B67}" dt="2022-10-31T12:04:18.431" v="16"/>
        <pc:sldMkLst>
          <pc:docMk/>
          <pc:sldMk cId="0" sldId="353"/>
        </pc:sldMkLst>
      </pc:sldChg>
      <pc:sldChg chg="del">
        <pc:chgData name="C. Tatton" userId="S::c.tatton@lsf.org::b9bbc01a-4a73-4acb-9616-b5cc44baf377" providerId="AD" clId="Web-{B2855C35-6A0D-FF7F-AF49-680270237B67}" dt="2022-10-31T12:03:00.648" v="11"/>
        <pc:sldMkLst>
          <pc:docMk/>
          <pc:sldMk cId="0" sldId="354"/>
        </pc:sldMkLst>
      </pc:sldChg>
      <pc:sldChg chg="del">
        <pc:chgData name="C. Tatton" userId="S::c.tatton@lsf.org::b9bbc01a-4a73-4acb-9616-b5cc44baf377" providerId="AD" clId="Web-{B2855C35-6A0D-FF7F-AF49-680270237B67}" dt="2022-10-31T12:03:00.648" v="10"/>
        <pc:sldMkLst>
          <pc:docMk/>
          <pc:sldMk cId="0" sldId="355"/>
        </pc:sldMkLst>
      </pc:sldChg>
      <pc:sldChg chg="del">
        <pc:chgData name="C. Tatton" userId="S::c.tatton@lsf.org::b9bbc01a-4a73-4acb-9616-b5cc44baf377" providerId="AD" clId="Web-{B2855C35-6A0D-FF7F-AF49-680270237B67}" dt="2022-10-31T12:02:51.069" v="9"/>
        <pc:sldMkLst>
          <pc:docMk/>
          <pc:sldMk cId="0" sldId="3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F9F42-763C-C705-74B5-07C890A38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422D28-E48A-F4CB-5605-E73DB92C4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21095-FE2B-0950-712C-9907E0081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86AC6-BDD1-4614-A27B-E9BEBC25B23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6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197613-4045-B71F-5309-F93721020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F47907-51CF-973F-EC03-356CAADFFA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65065C-2246-B158-9C62-9EED7BB8E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2FA2A-466F-4296-9FA6-0398CE0FE9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385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B6EDB8-BAB5-D3CD-6B24-26083C3EC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2901CF-1676-A289-397E-65B95FA33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5F829A-81F9-D2CD-0957-B8649C9B5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18F7D-5FED-4BB6-8AAF-8644F68C5C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047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87FF22-61F2-C6E1-F803-391A06AE1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2B9E2B-2C86-2BF6-907A-511D68863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0ECD56-A2B3-1AC7-BEC2-B341ED1641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B03B1-5F50-4977-93D8-030BB86821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627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541FBF-0A0A-0D7A-B69E-C5EC229CF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DB0DB9-AD94-7B0F-00DE-FD3FE9D58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E1C2D3-5D3A-B415-82A8-265FA369F1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61D1-04FA-4154-A5BB-843DFDD335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81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BF23150D-F9D8-76C3-E13D-B1CE851B6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CA190735-AC70-548D-7F6B-F8ABCC61CD5C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888BAA4A-2CA5-11BF-A792-8EF722D70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9E8809F9-EA76-463A-B99B-B58181154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885AA83F-5A35-CE62-B622-56138F5CE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92BBF915-1952-1D97-EDBA-820D6507C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8" name="Oval 13">
              <a:extLst>
                <a:ext uri="{FF2B5EF4-FFF2-40B4-BE49-F238E27FC236}">
                  <a16:creationId xmlns:a16="http://schemas.microsoft.com/office/drawing/2014/main" id="{E43C3588-E67A-69D0-DA34-B5AC8E655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9" name="Oval 14">
              <a:extLst>
                <a:ext uri="{FF2B5EF4-FFF2-40B4-BE49-F238E27FC236}">
                  <a16:creationId xmlns:a16="http://schemas.microsoft.com/office/drawing/2014/main" id="{2980EA04-55A9-7753-199A-DD62803AD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0" name="Oval 15">
              <a:extLst>
                <a:ext uri="{FF2B5EF4-FFF2-40B4-BE49-F238E27FC236}">
                  <a16:creationId xmlns:a16="http://schemas.microsoft.com/office/drawing/2014/main" id="{1EADCFED-6AF4-F7AA-2A81-1D31EE777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F4AF1696-6733-8058-D49D-54D4ABAC2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2" name="Oval 17">
              <a:extLst>
                <a:ext uri="{FF2B5EF4-FFF2-40B4-BE49-F238E27FC236}">
                  <a16:creationId xmlns:a16="http://schemas.microsoft.com/office/drawing/2014/main" id="{AA9A15DA-FB96-2ADA-7810-9120A0438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7E6E4B6B-A432-84E0-73FA-A64C1EC5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4" name="Oval 19">
              <a:extLst>
                <a:ext uri="{FF2B5EF4-FFF2-40B4-BE49-F238E27FC236}">
                  <a16:creationId xmlns:a16="http://schemas.microsoft.com/office/drawing/2014/main" id="{494F5419-C381-BF7C-559E-F8EC3EB6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1B2A6ED9-F279-B877-BC55-5DFC882B3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6" name="Oval 21">
              <a:extLst>
                <a:ext uri="{FF2B5EF4-FFF2-40B4-BE49-F238E27FC236}">
                  <a16:creationId xmlns:a16="http://schemas.microsoft.com/office/drawing/2014/main" id="{E52C0E84-6003-F215-BEB0-3E8C6EB44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7" name="Oval 22">
              <a:extLst>
                <a:ext uri="{FF2B5EF4-FFF2-40B4-BE49-F238E27FC236}">
                  <a16:creationId xmlns:a16="http://schemas.microsoft.com/office/drawing/2014/main" id="{9875A7FB-0C14-FFDA-4F7A-EBFEA604B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8" name="Oval 23">
              <a:extLst>
                <a:ext uri="{FF2B5EF4-FFF2-40B4-BE49-F238E27FC236}">
                  <a16:creationId xmlns:a16="http://schemas.microsoft.com/office/drawing/2014/main" id="{3408B5FC-FF9B-3146-FDA0-8992BD1D2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" name="Oval 24">
              <a:extLst>
                <a:ext uri="{FF2B5EF4-FFF2-40B4-BE49-F238E27FC236}">
                  <a16:creationId xmlns:a16="http://schemas.microsoft.com/office/drawing/2014/main" id="{CCC4580E-A69B-307D-DAF9-391F05FE4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" name="Oval 25">
              <a:extLst>
                <a:ext uri="{FF2B5EF4-FFF2-40B4-BE49-F238E27FC236}">
                  <a16:creationId xmlns:a16="http://schemas.microsoft.com/office/drawing/2014/main" id="{F55709F5-AA45-2659-AA74-E74F8E3DD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1" name="Oval 26">
              <a:extLst>
                <a:ext uri="{FF2B5EF4-FFF2-40B4-BE49-F238E27FC236}">
                  <a16:creationId xmlns:a16="http://schemas.microsoft.com/office/drawing/2014/main" id="{DF2306E4-8667-89F5-F7D9-8BF0E0D12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2" name="Oval 27">
              <a:extLst>
                <a:ext uri="{FF2B5EF4-FFF2-40B4-BE49-F238E27FC236}">
                  <a16:creationId xmlns:a16="http://schemas.microsoft.com/office/drawing/2014/main" id="{CE9CAEEB-8995-DA70-319E-D16710017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" name="Oval 28">
              <a:extLst>
                <a:ext uri="{FF2B5EF4-FFF2-40B4-BE49-F238E27FC236}">
                  <a16:creationId xmlns:a16="http://schemas.microsoft.com/office/drawing/2014/main" id="{93B5851C-005A-D4A9-3E50-40A8237FE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4" name="Oval 29">
              <a:extLst>
                <a:ext uri="{FF2B5EF4-FFF2-40B4-BE49-F238E27FC236}">
                  <a16:creationId xmlns:a16="http://schemas.microsoft.com/office/drawing/2014/main" id="{25997577-4AC3-4A93-02AE-9DA315768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" name="Oval 30">
              <a:extLst>
                <a:ext uri="{FF2B5EF4-FFF2-40B4-BE49-F238E27FC236}">
                  <a16:creationId xmlns:a16="http://schemas.microsoft.com/office/drawing/2014/main" id="{670A7368-235B-9367-2383-6C3949570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6" name="Oval 31">
              <a:extLst>
                <a:ext uri="{FF2B5EF4-FFF2-40B4-BE49-F238E27FC236}">
                  <a16:creationId xmlns:a16="http://schemas.microsoft.com/office/drawing/2014/main" id="{04E2197E-7870-E46E-8967-FA65004A5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7" name="Oval 32">
              <a:extLst>
                <a:ext uri="{FF2B5EF4-FFF2-40B4-BE49-F238E27FC236}">
                  <a16:creationId xmlns:a16="http://schemas.microsoft.com/office/drawing/2014/main" id="{36E1C208-D313-AB7F-C3D9-400C4ECFA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8" name="Oval 33">
              <a:extLst>
                <a:ext uri="{FF2B5EF4-FFF2-40B4-BE49-F238E27FC236}">
                  <a16:creationId xmlns:a16="http://schemas.microsoft.com/office/drawing/2014/main" id="{8F766E2E-AD71-27BD-1331-A37A8CEFC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9" name="Oval 34">
              <a:extLst>
                <a:ext uri="{FF2B5EF4-FFF2-40B4-BE49-F238E27FC236}">
                  <a16:creationId xmlns:a16="http://schemas.microsoft.com/office/drawing/2014/main" id="{CD89804B-4F9C-3DB3-2CE6-4C6B0BA3D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0" name="Oval 35">
              <a:extLst>
                <a:ext uri="{FF2B5EF4-FFF2-40B4-BE49-F238E27FC236}">
                  <a16:creationId xmlns:a16="http://schemas.microsoft.com/office/drawing/2014/main" id="{9613E53A-5875-CACD-7165-9392E9265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1" name="Oval 36">
              <a:extLst>
                <a:ext uri="{FF2B5EF4-FFF2-40B4-BE49-F238E27FC236}">
                  <a16:creationId xmlns:a16="http://schemas.microsoft.com/office/drawing/2014/main" id="{0506183D-1667-EC07-33A7-013453389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8E16FCF5-B49E-0FED-814B-BD725B9CF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3" name="Oval 38">
              <a:extLst>
                <a:ext uri="{FF2B5EF4-FFF2-40B4-BE49-F238E27FC236}">
                  <a16:creationId xmlns:a16="http://schemas.microsoft.com/office/drawing/2014/main" id="{7A06C65B-F14F-4794-4BCB-424237E36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Oval 39">
              <a:extLst>
                <a:ext uri="{FF2B5EF4-FFF2-40B4-BE49-F238E27FC236}">
                  <a16:creationId xmlns:a16="http://schemas.microsoft.com/office/drawing/2014/main" id="{860F249B-77EF-31F9-4E7F-A53C34A87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35" name="Line 40">
            <a:extLst>
              <a:ext uri="{FF2B5EF4-FFF2-40B4-BE49-F238E27FC236}">
                <a16:creationId xmlns:a16="http://schemas.microsoft.com/office/drawing/2014/main" id="{32837D9E-B77F-64C3-4147-431B9BCEA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C08EF728-B4CD-799C-5C1D-E0B011100D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4F570AE5-F979-5863-1A57-95A68B6C9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30600CCB-15FA-E376-92E5-AF190462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AE9DF-4952-499E-B803-C5C92F7E71C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3093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F14C34-A168-3743-7AFC-3C26C7656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550B141-B307-F9A7-18B8-39EEC21C1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A1E668-77D3-3779-188E-3F44E564D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E3274-C393-485B-9A8B-1EE15DA13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733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214D42-47D8-1B58-87C7-93B517238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34BFA6-BA41-3AFF-791C-7025502AD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05D3AB8-D7EE-BA6A-D91A-EC37894286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A8637B-C8E3-4B92-9AAF-373D66B81B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374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7F6CD5-B115-6158-74F5-543FCB0EC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A14232-1DE1-3171-29EF-0CA99DD1EA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04383A2-109B-781E-FD1D-86FA71199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80994-5743-459F-921A-8D8E712EB1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2834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5CEF33B-088E-3878-3A69-A6360A6B4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58189D4-C4B8-2589-53F7-B0DB955948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37E451-D939-F2AE-49A6-93A330104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940BC-3980-4EEC-B6D3-3F7E61EAB96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413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B798F2-E5D7-B802-E64A-75EC11786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B84412-EDFB-9E3B-DAF1-CE4624B38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F413513-A018-61B1-5219-A9F986B4D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902A-8091-4B30-AD5C-58E589B77CD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616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63DEC-323B-FBFF-F883-E6DD8C41B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E23D22-2DA1-8BC6-8424-98D40A3C2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9003CE-73F1-204A-2988-B20F5058D9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57E9D-F69A-432A-8BB2-3A17A6C3754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3391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585C930-CB2D-CD1A-3D38-4461CCD1F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0E1DCF2-3B7C-1DF1-DCB7-6CC82A83B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73C9312-0D2F-7EE0-AA0A-8553948D5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8A66A-7680-43BE-8F42-30284F2E77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3016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336596-7732-98D0-5FFA-026A067833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B84A7C-E0AB-4E3A-BF54-98539AE3D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B21F03-C974-48A2-E988-43796BB818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1634A-6968-49B3-885F-9CEBBC04BC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05533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B05E00-BEBA-5FB2-5537-7085FDA4D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E35F0-0A40-9465-25B5-4F37777F0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526BC2-D6FB-BB6A-67D1-0B5A7F99E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4F87F-FEC5-4FAE-A41A-4BE8170281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2986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57A504-8B96-8ECE-CA6E-8B0B6F66F0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6D6832-73F1-F8F0-922C-1D1D7ECFC9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0BE5A1-E86A-428F-AFA1-1BCCA3412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4C192-F50D-4363-B120-2D2DAD3333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549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D852DC-9FE2-17AF-000C-35DC00B1D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4F5A8B3-AD94-EED1-834F-4376328EF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14381F4-B0C5-2A8D-1B4F-51493D2896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6D616-FF59-42C3-AD53-145E6F7409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186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BC3A42-E044-1C09-75A2-13AC2B30D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635BB-29DE-960D-5262-28A06EA767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1F60D5-ED34-9178-0114-693439D46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B6D61-C1A1-45E7-8B69-403E656089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58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4BC787-594B-5928-22C3-1CF3A52D5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E5D55C-CB1E-1C71-B1C1-C1613E4AF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B1D1BE-C29A-4A2F-841A-85637CFB6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5AEEA-83DA-4E18-925A-A35DE40E3F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70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8C07E1-974D-AA91-9EDA-3FEEEF121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A84AB0-B111-2C11-594E-A3D5A7F58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34330B-1156-0A83-5A6B-3D07C91E9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E0CE5-3686-4AA0-BEE0-F8E2B28112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40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70D84E-32B7-B802-DDE8-71BD9E9CD9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3A16F1-3773-D4A2-E598-497F645371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70F864-0D6C-C079-7825-1396E51B2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97FD8-13AF-44E0-913E-7A4C99CC19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916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A749C8-528A-214F-8764-56A05B60D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E3221B-F067-AA7B-D371-83033EE68C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256AB-4672-DF30-02D7-EB0359C74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685B2-5FB8-46BA-BBD4-6836A354330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689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F956B2-2EAE-B764-D249-AE92C667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529669-B62A-2FAD-10FC-EE4EA6C7E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3D333-4CFD-E3EE-F876-7350CBDFCB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DDA08-7715-4D4A-BC47-37F15492A4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08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4DAC63-B048-E61F-D4AE-962BEAB73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CB1C0-F7F0-B155-19B8-8A50D1375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EC15-00FA-DD32-B280-5556C2022B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DBCC2-1223-4CA1-B5FC-43895D12368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720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39DDF8-E732-6220-14DF-21F389E96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2A3400-7D2E-0717-BE22-A07EF42F7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987ABF-A2D1-BE79-7E0D-D454462EB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9EBF60-1CE3-5984-8D6C-26D91BDFA2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EB34CA-7EB2-1C59-F856-8F13E06022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47179F-90F2-44A0-AADE-3732E8BAB0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>
            <a:extLst>
              <a:ext uri="{FF2B5EF4-FFF2-40B4-BE49-F238E27FC236}">
                <a16:creationId xmlns:a16="http://schemas.microsoft.com/office/drawing/2014/main" id="{879B32A8-7F86-3326-4DA5-D687E725E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482174-BCCA-833F-B494-35DA684C8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820AAC9-E87F-C04B-DDC9-B33CF724A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8D2B617-10DF-CF7E-FFFE-A10D486386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A92E4435-DDCB-8ECA-CF8F-919DF28A79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B976D619-AED7-A77D-FF48-797B98BB86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DB3811-830D-418E-9EE9-37C71D2C82C8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56" name="Group 8">
            <a:extLst>
              <a:ext uri="{FF2B5EF4-FFF2-40B4-BE49-F238E27FC236}">
                <a16:creationId xmlns:a16="http://schemas.microsoft.com/office/drawing/2014/main" id="{33578FB6-45B0-FC2B-6642-F1F1358A19A6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57" name="Oval 9">
              <a:extLst>
                <a:ext uri="{FF2B5EF4-FFF2-40B4-BE49-F238E27FC236}">
                  <a16:creationId xmlns:a16="http://schemas.microsoft.com/office/drawing/2014/main" id="{F25A4429-F33D-DF6E-E70B-988327F60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8" name="Oval 10">
              <a:extLst>
                <a:ext uri="{FF2B5EF4-FFF2-40B4-BE49-F238E27FC236}">
                  <a16:creationId xmlns:a16="http://schemas.microsoft.com/office/drawing/2014/main" id="{FD24E689-4043-111D-45B8-CC5103E2C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59" name="Oval 11">
              <a:extLst>
                <a:ext uri="{FF2B5EF4-FFF2-40B4-BE49-F238E27FC236}">
                  <a16:creationId xmlns:a16="http://schemas.microsoft.com/office/drawing/2014/main" id="{8362D1BA-BD54-6751-2855-85A22B214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0" name="Oval 12">
              <a:extLst>
                <a:ext uri="{FF2B5EF4-FFF2-40B4-BE49-F238E27FC236}">
                  <a16:creationId xmlns:a16="http://schemas.microsoft.com/office/drawing/2014/main" id="{90763BEF-EE10-5CD9-A8E1-1E922E4B9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1" name="Oval 13">
              <a:extLst>
                <a:ext uri="{FF2B5EF4-FFF2-40B4-BE49-F238E27FC236}">
                  <a16:creationId xmlns:a16="http://schemas.microsoft.com/office/drawing/2014/main" id="{3F95682E-3834-CD0E-FF09-8647E325C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2" name="Oval 14">
              <a:extLst>
                <a:ext uri="{FF2B5EF4-FFF2-40B4-BE49-F238E27FC236}">
                  <a16:creationId xmlns:a16="http://schemas.microsoft.com/office/drawing/2014/main" id="{4255F7EF-7DF2-B390-2DCF-1317A3753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3" name="Oval 15">
              <a:extLst>
                <a:ext uri="{FF2B5EF4-FFF2-40B4-BE49-F238E27FC236}">
                  <a16:creationId xmlns:a16="http://schemas.microsoft.com/office/drawing/2014/main" id="{6F569AC0-A7CB-A043-4231-B6AC108C8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4" name="Oval 16">
              <a:extLst>
                <a:ext uri="{FF2B5EF4-FFF2-40B4-BE49-F238E27FC236}">
                  <a16:creationId xmlns:a16="http://schemas.microsoft.com/office/drawing/2014/main" id="{FE4550F1-5A4A-DD57-9673-162DA8940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5" name="Oval 17">
              <a:extLst>
                <a:ext uri="{FF2B5EF4-FFF2-40B4-BE49-F238E27FC236}">
                  <a16:creationId xmlns:a16="http://schemas.microsoft.com/office/drawing/2014/main" id="{8AACD9C3-A403-9DEC-88E6-70A72DE5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6" name="Oval 18">
              <a:extLst>
                <a:ext uri="{FF2B5EF4-FFF2-40B4-BE49-F238E27FC236}">
                  <a16:creationId xmlns:a16="http://schemas.microsoft.com/office/drawing/2014/main" id="{BEF3A07F-0178-F544-7D1D-F4C467637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7" name="Oval 19">
              <a:extLst>
                <a:ext uri="{FF2B5EF4-FFF2-40B4-BE49-F238E27FC236}">
                  <a16:creationId xmlns:a16="http://schemas.microsoft.com/office/drawing/2014/main" id="{E61F3F4F-D672-529B-3572-3FBDED454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8" name="Oval 20">
              <a:extLst>
                <a:ext uri="{FF2B5EF4-FFF2-40B4-BE49-F238E27FC236}">
                  <a16:creationId xmlns:a16="http://schemas.microsoft.com/office/drawing/2014/main" id="{F4C0897C-342E-44FE-DF6A-0D06D724B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69" name="Oval 21">
              <a:extLst>
                <a:ext uri="{FF2B5EF4-FFF2-40B4-BE49-F238E27FC236}">
                  <a16:creationId xmlns:a16="http://schemas.microsoft.com/office/drawing/2014/main" id="{665C7281-23B5-3844-C750-EA018BC02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0" name="Oval 22">
              <a:extLst>
                <a:ext uri="{FF2B5EF4-FFF2-40B4-BE49-F238E27FC236}">
                  <a16:creationId xmlns:a16="http://schemas.microsoft.com/office/drawing/2014/main" id="{29E50292-A66C-9882-2BAC-2DD035538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1" name="Oval 23">
              <a:extLst>
                <a:ext uri="{FF2B5EF4-FFF2-40B4-BE49-F238E27FC236}">
                  <a16:creationId xmlns:a16="http://schemas.microsoft.com/office/drawing/2014/main" id="{59463309-2308-E17B-9311-05BEFDB34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2" name="Oval 24">
              <a:extLst>
                <a:ext uri="{FF2B5EF4-FFF2-40B4-BE49-F238E27FC236}">
                  <a16:creationId xmlns:a16="http://schemas.microsoft.com/office/drawing/2014/main" id="{476A440C-F18A-90FF-3A79-EC663389D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3" name="Oval 25">
              <a:extLst>
                <a:ext uri="{FF2B5EF4-FFF2-40B4-BE49-F238E27FC236}">
                  <a16:creationId xmlns:a16="http://schemas.microsoft.com/office/drawing/2014/main" id="{2C7D9BC9-7B38-5FDF-2C98-E89C634C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4" name="Oval 26">
              <a:extLst>
                <a:ext uri="{FF2B5EF4-FFF2-40B4-BE49-F238E27FC236}">
                  <a16:creationId xmlns:a16="http://schemas.microsoft.com/office/drawing/2014/main" id="{EB3FA4CC-0FDB-B6E8-8DD9-1158C00DB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5" name="Oval 27">
              <a:extLst>
                <a:ext uri="{FF2B5EF4-FFF2-40B4-BE49-F238E27FC236}">
                  <a16:creationId xmlns:a16="http://schemas.microsoft.com/office/drawing/2014/main" id="{EF3BA909-5542-DFDF-86D1-57B480DF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6" name="Oval 28">
              <a:extLst>
                <a:ext uri="{FF2B5EF4-FFF2-40B4-BE49-F238E27FC236}">
                  <a16:creationId xmlns:a16="http://schemas.microsoft.com/office/drawing/2014/main" id="{546EEC48-3256-8DE7-F596-F82EA71D8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7" name="Oval 29">
              <a:extLst>
                <a:ext uri="{FF2B5EF4-FFF2-40B4-BE49-F238E27FC236}">
                  <a16:creationId xmlns:a16="http://schemas.microsoft.com/office/drawing/2014/main" id="{0246C1D2-5D21-2D0A-03BD-C49C40173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8" name="Oval 30">
              <a:extLst>
                <a:ext uri="{FF2B5EF4-FFF2-40B4-BE49-F238E27FC236}">
                  <a16:creationId xmlns:a16="http://schemas.microsoft.com/office/drawing/2014/main" id="{E38730DB-99BB-6678-943E-EBC45EF4B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79" name="Oval 31">
              <a:extLst>
                <a:ext uri="{FF2B5EF4-FFF2-40B4-BE49-F238E27FC236}">
                  <a16:creationId xmlns:a16="http://schemas.microsoft.com/office/drawing/2014/main" id="{FC79F71B-0A11-F7F1-5E7B-2E28AA9B1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0" name="Oval 32">
              <a:extLst>
                <a:ext uri="{FF2B5EF4-FFF2-40B4-BE49-F238E27FC236}">
                  <a16:creationId xmlns:a16="http://schemas.microsoft.com/office/drawing/2014/main" id="{D6900AAA-C282-9FBB-BA91-3AE83D02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1" name="Oval 33">
              <a:extLst>
                <a:ext uri="{FF2B5EF4-FFF2-40B4-BE49-F238E27FC236}">
                  <a16:creationId xmlns:a16="http://schemas.microsoft.com/office/drawing/2014/main" id="{520D3F65-63AC-8723-0CAF-C2293D069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2" name="Oval 34">
              <a:extLst>
                <a:ext uri="{FF2B5EF4-FFF2-40B4-BE49-F238E27FC236}">
                  <a16:creationId xmlns:a16="http://schemas.microsoft.com/office/drawing/2014/main" id="{C18BBCD8-16D8-6019-074E-16D9F69B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3" name="Oval 35">
              <a:extLst>
                <a:ext uri="{FF2B5EF4-FFF2-40B4-BE49-F238E27FC236}">
                  <a16:creationId xmlns:a16="http://schemas.microsoft.com/office/drawing/2014/main" id="{24861D19-D245-3478-63D2-6D7018B16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4" name="Oval 36">
              <a:extLst>
                <a:ext uri="{FF2B5EF4-FFF2-40B4-BE49-F238E27FC236}">
                  <a16:creationId xmlns:a16="http://schemas.microsoft.com/office/drawing/2014/main" id="{624125B0-EA71-7DF9-9333-0C398534F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5" name="Oval 37">
              <a:extLst>
                <a:ext uri="{FF2B5EF4-FFF2-40B4-BE49-F238E27FC236}">
                  <a16:creationId xmlns:a16="http://schemas.microsoft.com/office/drawing/2014/main" id="{BB951C22-658D-00E2-B2E5-991FEE892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6" name="Oval 38">
              <a:extLst>
                <a:ext uri="{FF2B5EF4-FFF2-40B4-BE49-F238E27FC236}">
                  <a16:creationId xmlns:a16="http://schemas.microsoft.com/office/drawing/2014/main" id="{F868954F-E18A-6F9F-AAA3-FC29214FB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087" name="Oval 39">
              <a:extLst>
                <a:ext uri="{FF2B5EF4-FFF2-40B4-BE49-F238E27FC236}">
                  <a16:creationId xmlns:a16="http://schemas.microsoft.com/office/drawing/2014/main" id="{09F355E2-E108-7C87-DF71-3B5D0F55B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../resources/Hello,%20China/Hello%20China%20-%20&#31532;69&#38598;%20Name%20&#22995;&#21517;.mp4" TargetMode="Externa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&#21483;.sw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resources/Hello,%20China/Hello%20China%20-%20&#31532;69&#38598;%20Name%20&#22995;&#21517;.mp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ello%20China%20-%20&#31532;92&#38598;%20Chinese%20Characters%20&#27721;&#23383;.mp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4499633_232451239000_2.jpg">
            <a:hlinkClick r:id="rId2" action="ppaction://hlinkfile"/>
            <a:extLst>
              <a:ext uri="{FF2B5EF4-FFF2-40B4-BE49-F238E27FC236}">
                <a16:creationId xmlns:a16="http://schemas.microsoft.com/office/drawing/2014/main" id="{7DE18BE7-9E58-A81D-4B2B-1168CEDD3C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19400"/>
            <a:ext cx="4495800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>
            <a:extLst>
              <a:ext uri="{FF2B5EF4-FFF2-40B4-BE49-F238E27FC236}">
                <a16:creationId xmlns:a16="http://schemas.microsoft.com/office/drawing/2014/main" id="{65F32DF1-DE9D-0090-E77A-FE928B835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8600"/>
            <a:ext cx="4953000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>
                <a:solidFill>
                  <a:srgbClr val="3333CC"/>
                </a:solidFill>
              </a:rPr>
              <a:t>       </a:t>
            </a:r>
            <a:r>
              <a:rPr lang="en-US" altLang="zh-CN" sz="3200">
                <a:solidFill>
                  <a:srgbClr val="000066"/>
                </a:solidFill>
              </a:rPr>
              <a:t>xìng     míng</a:t>
            </a:r>
            <a:r>
              <a:rPr lang="zh-CN" altLang="en-US" sz="3600"/>
              <a:t>　</a:t>
            </a:r>
            <a:br>
              <a:rPr lang="zh-CN" altLang="en-US" sz="3600"/>
            </a:br>
            <a:r>
              <a:rPr lang="zh-CN" altLang="en-US" sz="3600"/>
              <a:t>   </a:t>
            </a:r>
            <a:r>
              <a:rPr lang="zh-CN" altLang="en-US" sz="11500" b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姓名</a:t>
            </a:r>
            <a:r>
              <a:rPr lang="zh-CN" altLang="en-US" sz="1150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zh-CN" altLang="en-US" sz="960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/>
              <a:t>          </a:t>
            </a:r>
            <a:r>
              <a:rPr lang="en-US" altLang="zh-CN" sz="3600"/>
              <a:t>Name</a:t>
            </a:r>
          </a:p>
        </p:txBody>
      </p:sp>
      <p:sp>
        <p:nvSpPr>
          <p:cNvPr id="4100" name="Text Box 7">
            <a:extLst>
              <a:ext uri="{FF2B5EF4-FFF2-40B4-BE49-F238E27FC236}">
                <a16:creationId xmlns:a16="http://schemas.microsoft.com/office/drawing/2014/main" id="{62CFBFD0-2C3F-884F-F6FF-8C2A083EB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/>
              <a:t>Lesson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图片1">
            <a:extLst>
              <a:ext uri="{FF2B5EF4-FFF2-40B4-BE49-F238E27FC236}">
                <a16:creationId xmlns:a16="http://schemas.microsoft.com/office/drawing/2014/main" id="{8D391675-7F47-2F2C-36C3-39D01FD4B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标题 1">
            <a:extLst>
              <a:ext uri="{FF2B5EF4-FFF2-40B4-BE49-F238E27FC236}">
                <a16:creationId xmlns:a16="http://schemas.microsoft.com/office/drawing/2014/main" id="{97514307-91C6-9AE6-4128-15F04AA29D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15240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zh-CN" sz="5400"/>
              <a:t>Learning objective:</a:t>
            </a:r>
          </a:p>
        </p:txBody>
      </p:sp>
      <p:sp>
        <p:nvSpPr>
          <p:cNvPr id="5124" name="内容占位符 2">
            <a:extLst>
              <a:ext uri="{FF2B5EF4-FFF2-40B4-BE49-F238E27FC236}">
                <a16:creationId xmlns:a16="http://schemas.microsoft.com/office/drawing/2014/main" id="{F1FD18E8-71F0-0320-F1BF-835FFC2B0C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00200" y="2667000"/>
            <a:ext cx="6456363" cy="3779838"/>
          </a:xfrm>
        </p:spPr>
        <p:txBody>
          <a:bodyPr/>
          <a:lstStyle/>
          <a:p>
            <a:pPr marL="571500" indent="-571500" eaLnBrk="1" hangingPunct="1"/>
            <a:r>
              <a:rPr lang="en-GB" altLang="zh-CN"/>
              <a:t>To Introduce yourself and others.</a:t>
            </a:r>
          </a:p>
          <a:p>
            <a:pPr marL="571500" indent="-571500" eaLnBrk="1" hangingPunct="1"/>
            <a:r>
              <a:rPr lang="en-GB" altLang="zh-CN"/>
              <a:t>To  get to know the Chinese stroke order.</a:t>
            </a:r>
            <a:endParaRPr lang="en-US" altLang="zh-CN" sz="320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 sz="3200"/>
          </a:p>
          <a:p>
            <a:pPr marL="571500" indent="-571500" eaLnBrk="1" hangingPunct="1"/>
            <a:endParaRPr lang="en-US" altLang="zh-CN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en-US" altLang="zh-CN"/>
              <a:t>           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en-US" altLang="zh-C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61CE28-3028-DA08-7FF9-64313617A072}"/>
              </a:ext>
            </a:extLst>
          </p:cNvPr>
          <p:cNvSpPr txBox="1"/>
          <p:nvPr/>
        </p:nvSpPr>
        <p:spPr>
          <a:xfrm>
            <a:off x="843217" y="480641"/>
            <a:ext cx="31943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/>
                <a:ea typeface="宋体"/>
                <a:cs typeface="Arial"/>
              </a:rPr>
              <a:t>Week 8</a:t>
            </a:r>
            <a:endParaRPr lang="en-US" sz="2800" dirty="0">
              <a:latin typeface="Arial"/>
              <a:ea typeface="宋体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WordArt 3">
            <a:extLst>
              <a:ext uri="{FF2B5EF4-FFF2-40B4-BE49-F238E27FC236}">
                <a16:creationId xmlns:a16="http://schemas.microsoft.com/office/drawing/2014/main" id="{D0C678F7-1493-516F-B88A-12D1CD3A4B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4495800"/>
            <a:ext cx="8077200" cy="1838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243" name="Title 1">
            <a:hlinkClick r:id="rId3" action="ppaction://hlinkfile"/>
            <a:extLst>
              <a:ext uri="{FF2B5EF4-FFF2-40B4-BE49-F238E27FC236}">
                <a16:creationId xmlns:a16="http://schemas.microsoft.com/office/drawing/2014/main" id="{8A26E2AB-DF8F-A515-2E71-0DF77D6F3A05}"/>
              </a:ext>
            </a:extLst>
          </p:cNvPr>
          <p:cNvSpPr txBox="1">
            <a:spLocks/>
          </p:cNvSpPr>
          <p:nvPr/>
        </p:nvSpPr>
        <p:spPr bwMode="auto">
          <a:xfrm>
            <a:off x="1066800" y="304800"/>
            <a:ext cx="6629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zh-CN" sz="4400" b="1">
                <a:solidFill>
                  <a:srgbClr val="000066"/>
                </a:solidFill>
                <a:latin typeface="Times New Roman" panose="02020603050405020304" pitchFamily="18" charset="0"/>
              </a:rPr>
              <a:t>New words</a:t>
            </a:r>
          </a:p>
        </p:txBody>
      </p:sp>
      <p:graphicFrame>
        <p:nvGraphicFramePr>
          <p:cNvPr id="48144" name="Group 16">
            <a:extLst>
              <a:ext uri="{FF2B5EF4-FFF2-40B4-BE49-F238E27FC236}">
                <a16:creationId xmlns:a16="http://schemas.microsoft.com/office/drawing/2014/main" id="{1A9B1A24-4EC1-8E3A-B68B-68EDA63AE27D}"/>
              </a:ext>
            </a:extLst>
          </p:cNvPr>
          <p:cNvGraphicFramePr>
            <a:graphicFrameLocks noGrp="1"/>
          </p:cNvGraphicFramePr>
          <p:nvPr/>
        </p:nvGraphicFramePr>
        <p:xfrm>
          <a:off x="3124200" y="1600200"/>
          <a:ext cx="2786063" cy="3687870"/>
        </p:xfrm>
        <a:graphic>
          <a:graphicData uri="http://schemas.openxmlformats.org/drawingml/2006/table">
            <a:tbl>
              <a:tblPr/>
              <a:tblGrid>
                <a:gridCol w="2786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0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endParaRPr kumimoji="0" lang="en-GB" altLang="zh-CN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endParaRPr kumimoji="0" lang="zh-CN" altLang="en-GB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to be called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C9547C9-049F-B713-3B7B-D32C28BB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4800600" cy="914400"/>
          </a:xfrm>
          <a:solidFill>
            <a:srgbClr val="FF6600"/>
          </a:solidFill>
        </p:spPr>
        <p:txBody>
          <a:bodyPr/>
          <a:lstStyle/>
          <a:p>
            <a:r>
              <a:rPr lang="en-US" altLang="zh-CN" sz="4000"/>
              <a:t>Sentence pattern</a:t>
            </a:r>
          </a:p>
        </p:txBody>
      </p:sp>
      <p:graphicFrame>
        <p:nvGraphicFramePr>
          <p:cNvPr id="50194" name="Group 18">
            <a:extLst>
              <a:ext uri="{FF2B5EF4-FFF2-40B4-BE49-F238E27FC236}">
                <a16:creationId xmlns:a16="http://schemas.microsoft.com/office/drawing/2014/main" id="{135CE798-9E70-38DA-216D-8A755A8B8D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305800" cy="4510088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7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Wǒ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</a:t>
                      </a:r>
                      <a:r>
                        <a:rPr kumimoji="0" lang="en-US" altLang="zh-CN" sz="4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jiào</a:t>
                      </a:r>
                      <a:r>
                        <a:rPr kumimoji="0" lang="en-US" altLang="zh-CN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……     </a:t>
                      </a:r>
                      <a:endParaRPr kumimoji="0" lang="zh-CN" altLang="en-GB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我</a:t>
                      </a:r>
                      <a:r>
                        <a:rPr kumimoji="0" lang="zh-CN" altLang="en-US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叫</a:t>
                      </a:r>
                      <a:r>
                        <a:rPr kumimoji="0" lang="en-US" altLang="zh-CN" sz="12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KaiTi" pitchFamily="49" charset="-122"/>
                          <a:ea typeface="KaiTi" pitchFamily="49" charset="-122"/>
                        </a:rPr>
                        <a:t>…</a:t>
                      </a:r>
                      <a:endParaRPr kumimoji="0" lang="en-GB" altLang="zh-CN" sz="12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KaiTi" pitchFamily="49" charset="-122"/>
                        <a:ea typeface="KaiTi" pitchFamily="49" charset="-122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  am called …………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C09591C-9341-6058-CAE2-ABDEABD258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CC0000"/>
                </a:solidFill>
              </a:rPr>
              <a:t>Culture:  about </a:t>
            </a:r>
            <a:r>
              <a:rPr lang="en-US" altLang="zh-CN">
                <a:solidFill>
                  <a:srgbClr val="CC0000"/>
                </a:solidFill>
              </a:rPr>
              <a:t>surnames</a:t>
            </a:r>
            <a:r>
              <a:rPr lang="en-US" altLang="zh-CN"/>
              <a:t> </a:t>
            </a:r>
          </a:p>
        </p:txBody>
      </p:sp>
      <p:pic>
        <p:nvPicPr>
          <p:cNvPr id="22531" name="Picture 3" descr="2012-9-23 6-13-03">
            <a:extLst>
              <a:ext uri="{FF2B5EF4-FFF2-40B4-BE49-F238E27FC236}">
                <a16:creationId xmlns:a16="http://schemas.microsoft.com/office/drawing/2014/main" id="{3021B407-A415-1A70-8ED1-D6EF833341C9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5" y="1169988"/>
            <a:ext cx="9001125" cy="5688012"/>
          </a:xfrm>
          <a:noFill/>
        </p:spPr>
      </p:pic>
      <p:pic>
        <p:nvPicPr>
          <p:cNvPr id="22532" name="Picture 8" descr="http://t3.baidu.com/it/u=2706372613,1890138695&amp;fm=21&amp;gp=0.jpg">
            <a:hlinkClick r:id="rId3" action="ppaction://hlinkfile"/>
            <a:extLst>
              <a:ext uri="{FF2B5EF4-FFF2-40B4-BE49-F238E27FC236}">
                <a16:creationId xmlns:a16="http://schemas.microsoft.com/office/drawing/2014/main" id="{06875F49-EE75-829F-B19E-89048EA2F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696C5A9-4D6D-F121-2CBA-A91855664421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03250" y="457200"/>
            <a:ext cx="8540750" cy="1143000"/>
          </a:xfrm>
        </p:spPr>
        <p:txBody>
          <a:bodyPr/>
          <a:lstStyle/>
          <a:p>
            <a:pPr eaLnBrk="1" hangingPunct="1"/>
            <a:r>
              <a:rPr lang="zh-CN" altLang="en-US" sz="540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文化</a:t>
            </a:r>
            <a:r>
              <a:rPr lang="zh-CN" altLang="en-US" sz="480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3000">
                <a:solidFill>
                  <a:srgbClr val="0070C0"/>
                </a:solidFill>
              </a:rPr>
              <a:t>Culture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E2754F7-DF9A-E921-1582-9EA563207E36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981200"/>
            <a:ext cx="4419600" cy="3810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>
                <a:solidFill>
                  <a:schemeClr val="folHlink"/>
                </a:solidFill>
              </a:rPr>
              <a:t>        </a:t>
            </a:r>
            <a:r>
              <a:rPr lang="en-US" altLang="zh-CN"/>
              <a:t>hàn     zì </a:t>
            </a:r>
            <a:r>
              <a:rPr lang="en-US" altLang="zh-CN">
                <a:solidFill>
                  <a:schemeClr val="folHlink"/>
                </a:solidFill>
              </a:rPr>
              <a:t> </a:t>
            </a:r>
            <a:endParaRPr lang="zh-CN" altLang="en-US" sz="8600" b="1"/>
          </a:p>
          <a:p>
            <a:pPr eaLnBrk="1" hangingPunct="1"/>
            <a:r>
              <a:rPr lang="zh-CN" altLang="en-US" sz="9500" b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汉字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6666"/>
                </a:solidFill>
                <a:latin typeface="Times New Roman" panose="02020603050405020304" pitchFamily="18" charset="0"/>
                <a:ea typeface="KaiTi" panose="02010609060101010101" pitchFamily="49" charset="-122"/>
              </a:rPr>
              <a:t>       Chinese Characters</a:t>
            </a:r>
          </a:p>
        </p:txBody>
      </p:sp>
      <p:pic>
        <p:nvPicPr>
          <p:cNvPr id="23556" name="Picture 2" descr="http://a2.mzstatic.com/us/r1000/093/Purple/07/43/1e/mzl.yqbfrzux.png">
            <a:hlinkClick r:id="rId2" action="ppaction://hlinkfile"/>
            <a:extLst>
              <a:ext uri="{FF2B5EF4-FFF2-40B4-BE49-F238E27FC236}">
                <a16:creationId xmlns:a16="http://schemas.microsoft.com/office/drawing/2014/main" id="{91769236-8539-BAD0-562F-4A7C6C0ED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05000"/>
            <a:ext cx="44577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549</Words>
  <Application>Microsoft Office PowerPoint</Application>
  <PresentationFormat>On-screen Show (4:3)</PresentationFormat>
  <Paragraphs>121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默认设计模板</vt:lpstr>
      <vt:lpstr>Network</vt:lpstr>
      <vt:lpstr>PowerPoint Presentation</vt:lpstr>
      <vt:lpstr>Learning objective:</vt:lpstr>
      <vt:lpstr>PowerPoint Presentation</vt:lpstr>
      <vt:lpstr>Sentence pattern</vt:lpstr>
      <vt:lpstr>Culture:  about surnames </vt:lpstr>
      <vt:lpstr>文化 Culture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Dooley</dc:creator>
  <cp:lastModifiedBy>Helen Huang</cp:lastModifiedBy>
  <cp:revision>88</cp:revision>
  <cp:lastPrinted>1601-01-01T00:00:00Z</cp:lastPrinted>
  <dcterms:created xsi:type="dcterms:W3CDTF">1601-01-01T00:00:00Z</dcterms:created>
  <dcterms:modified xsi:type="dcterms:W3CDTF">2022-10-31T12:05:36Z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