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 id="2147483828" r:id="rId2"/>
  </p:sldMasterIdLst>
  <p:sldIdLst>
    <p:sldId id="357" r:id="rId3"/>
    <p:sldId id="352" r:id="rId4"/>
    <p:sldId id="356" r:id="rId5"/>
    <p:sldId id="305" r:id="rId6"/>
    <p:sldId id="353" r:id="rId7"/>
    <p:sldId id="311" r:id="rId8"/>
    <p:sldId id="312" r:id="rId9"/>
    <p:sldId id="314" r:id="rId10"/>
    <p:sldId id="316" r:id="rId11"/>
    <p:sldId id="347" r:id="rId12"/>
    <p:sldId id="321" r:id="rId13"/>
    <p:sldId id="332" r:id="rId14"/>
    <p:sldId id="323" r:id="rId15"/>
    <p:sldId id="326" r:id="rId16"/>
    <p:sldId id="328" r:id="rId17"/>
    <p:sldId id="351" r:id="rId18"/>
    <p:sldId id="340" r:id="rId19"/>
    <p:sldId id="354" r:id="rId20"/>
    <p:sldId id="35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6600FF"/>
    <a:srgbClr val="FF00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CD317-5679-4B9A-9B1D-0448235FBBAD}" v="8" dt="2024-01-25T11:04:08.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Tatton" userId="S::c.tatton@lsf.org::b9bbc01a-4a73-4acb-9616-b5cc44baf377" providerId="AD" clId="Web-{41A7506F-FFEE-C105-D244-77FE37597E3C}"/>
    <pc:docChg chg="addSld modSld sldOrd">
      <pc:chgData name="C. Tatton" userId="S::c.tatton@lsf.org::b9bbc01a-4a73-4acb-9616-b5cc44baf377" providerId="AD" clId="Web-{41A7506F-FFEE-C105-D244-77FE37597E3C}" dt="2023-01-23T09:39:21.629" v="12" actId="14100"/>
      <pc:docMkLst>
        <pc:docMk/>
      </pc:docMkLst>
      <pc:sldChg chg="addSp delSp modSp new ord">
        <pc:chgData name="C. Tatton" userId="S::c.tatton@lsf.org::b9bbc01a-4a73-4acb-9616-b5cc44baf377" providerId="AD" clId="Web-{41A7506F-FFEE-C105-D244-77FE37597E3C}" dt="2023-01-23T09:39:21.629" v="12" actId="14100"/>
        <pc:sldMkLst>
          <pc:docMk/>
          <pc:sldMk cId="3557782950" sldId="357"/>
        </pc:sldMkLst>
        <pc:spChg chg="add del mod">
          <ac:chgData name="C. Tatton" userId="S::c.tatton@lsf.org::b9bbc01a-4a73-4acb-9616-b5cc44baf377" providerId="AD" clId="Web-{41A7506F-FFEE-C105-D244-77FE37597E3C}" dt="2023-01-23T09:38:58.972" v="9"/>
          <ac:spMkLst>
            <pc:docMk/>
            <pc:sldMk cId="3557782950" sldId="357"/>
            <ac:spMk id="3" creationId="{15014695-66E7-C8FA-FF80-D1F2D44964B9}"/>
          </ac:spMkLst>
        </pc:spChg>
        <pc:picChg chg="add del mod">
          <ac:chgData name="C. Tatton" userId="S::c.tatton@lsf.org::b9bbc01a-4a73-4acb-9616-b5cc44baf377" providerId="AD" clId="Web-{41A7506F-FFEE-C105-D244-77FE37597E3C}" dt="2023-01-23T09:38:38.783" v="6"/>
          <ac:picMkLst>
            <pc:docMk/>
            <pc:sldMk cId="3557782950" sldId="357"/>
            <ac:picMk id="2" creationId="{F869F77A-60A5-E58B-5FC8-8D5F1F100327}"/>
          </ac:picMkLst>
        </pc:picChg>
        <pc:picChg chg="add mod">
          <ac:chgData name="C. Tatton" userId="S::c.tatton@lsf.org::b9bbc01a-4a73-4acb-9616-b5cc44baf377" providerId="AD" clId="Web-{41A7506F-FFEE-C105-D244-77FE37597E3C}" dt="2023-01-23T09:39:21.629" v="12" actId="14100"/>
          <ac:picMkLst>
            <pc:docMk/>
            <pc:sldMk cId="3557782950" sldId="357"/>
            <ac:picMk id="4" creationId="{8770910E-1C74-2E5C-CA23-D041C0C50175}"/>
          </ac:picMkLst>
        </pc:picChg>
      </pc:sldChg>
    </pc:docChg>
  </pc:docChgLst>
  <pc:docChgLst>
    <pc:chgData name="C. Tatton" userId="b9bbc01a-4a73-4acb-9616-b5cc44baf377" providerId="ADAL" clId="{7B9CD317-5679-4B9A-9B1D-0448235FBBAD}"/>
    <pc:docChg chg="modSld">
      <pc:chgData name="C. Tatton" userId="b9bbc01a-4a73-4acb-9616-b5cc44baf377" providerId="ADAL" clId="{7B9CD317-5679-4B9A-9B1D-0448235FBBAD}" dt="2024-01-25T11:04:08.906" v="39"/>
      <pc:docMkLst>
        <pc:docMk/>
      </pc:docMkLst>
      <pc:sldChg chg="addSp delSp modSp mod modAnim">
        <pc:chgData name="C. Tatton" userId="b9bbc01a-4a73-4acb-9616-b5cc44baf377" providerId="ADAL" clId="{7B9CD317-5679-4B9A-9B1D-0448235FBBAD}" dt="2024-01-25T11:04:08.906" v="39"/>
        <pc:sldMkLst>
          <pc:docMk/>
          <pc:sldMk cId="0" sldId="353"/>
        </pc:sldMkLst>
        <pc:picChg chg="add mod">
          <ac:chgData name="C. Tatton" userId="b9bbc01a-4a73-4acb-9616-b5cc44baf377" providerId="ADAL" clId="{7B9CD317-5679-4B9A-9B1D-0448235FBBAD}" dt="2024-01-25T11:03:29.699" v="36" actId="1076"/>
          <ac:picMkLst>
            <pc:docMk/>
            <pc:sldMk cId="0" sldId="353"/>
            <ac:picMk id="3" creationId="{803C4CF8-F6DA-5539-26F0-5D1E13269A4F}"/>
          </ac:picMkLst>
        </pc:picChg>
        <pc:picChg chg="add mod">
          <ac:chgData name="C. Tatton" userId="b9bbc01a-4a73-4acb-9616-b5cc44baf377" providerId="ADAL" clId="{7B9CD317-5679-4B9A-9B1D-0448235FBBAD}" dt="2024-01-25T11:02:41.687" v="34" actId="1076"/>
          <ac:picMkLst>
            <pc:docMk/>
            <pc:sldMk cId="0" sldId="353"/>
            <ac:picMk id="1026" creationId="{42A2BDE0-82DD-B26E-C842-E88776070EE4}"/>
          </ac:picMkLst>
        </pc:picChg>
        <pc:picChg chg="del">
          <ac:chgData name="C. Tatton" userId="b9bbc01a-4a73-4acb-9616-b5cc44baf377" providerId="ADAL" clId="{7B9CD317-5679-4B9A-9B1D-0448235FBBAD}" dt="2024-01-25T11:02:34.407" v="32" actId="478"/>
          <ac:picMkLst>
            <pc:docMk/>
            <pc:sldMk cId="0" sldId="353"/>
            <ac:picMk id="131081" creationId="{9FA100D1-8590-6A82-396F-635ED0CF3113}"/>
          </ac:picMkLst>
        </pc:picChg>
        <pc:picChg chg="del">
          <ac:chgData name="C. Tatton" userId="b9bbc01a-4a73-4acb-9616-b5cc44baf377" providerId="ADAL" clId="{7B9CD317-5679-4B9A-9B1D-0448235FBBAD}" dt="2024-01-25T11:01:53.348" v="31" actId="478"/>
          <ac:picMkLst>
            <pc:docMk/>
            <pc:sldMk cId="0" sldId="353"/>
            <ac:picMk id="131083" creationId="{CEA2D270-DFCD-ABD8-A65E-5727ED7A5ADC}"/>
          </ac:picMkLst>
        </pc:picChg>
      </pc:sldChg>
      <pc:sldChg chg="modSp mod">
        <pc:chgData name="C. Tatton" userId="b9bbc01a-4a73-4acb-9616-b5cc44baf377" providerId="ADAL" clId="{7B9CD317-5679-4B9A-9B1D-0448235FBBAD}" dt="2024-01-25T11:01:36.934" v="30" actId="20577"/>
        <pc:sldMkLst>
          <pc:docMk/>
          <pc:sldMk cId="0" sldId="356"/>
        </pc:sldMkLst>
        <pc:spChg chg="mod">
          <ac:chgData name="C. Tatton" userId="b9bbc01a-4a73-4acb-9616-b5cc44baf377" providerId="ADAL" clId="{7B9CD317-5679-4B9A-9B1D-0448235FBBAD}" dt="2024-01-25T11:01:36.934" v="30" actId="20577"/>
          <ac:spMkLst>
            <pc:docMk/>
            <pc:sldMk cId="0" sldId="356"/>
            <ac:spMk id="6148" creationId="{14DC6902-8901-6477-3AC8-30EC09A1C11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a:t>单击此处编辑母版标题样式</a:t>
            </a:r>
          </a:p>
        </p:txBody>
      </p:sp>
      <p:sp>
        <p:nvSpPr>
          <p:cNvPr id="7065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2" name="Rectangle 4">
            <a:extLst>
              <a:ext uri="{FF2B5EF4-FFF2-40B4-BE49-F238E27FC236}">
                <a16:creationId xmlns:a16="http://schemas.microsoft.com/office/drawing/2014/main" id="{5C673BB8-A7C2-D23F-B79F-7CF780A63A87}"/>
              </a:ext>
            </a:extLst>
          </p:cNvPr>
          <p:cNvSpPr>
            <a:spLocks noGrp="1" noChangeArrowheads="1"/>
          </p:cNvSpPr>
          <p:nvPr>
            <p:ph type="dt" sz="half" idx="10"/>
          </p:nvPr>
        </p:nvSpPr>
        <p:spPr>
          <a:xfrm>
            <a:off x="301625" y="6245225"/>
            <a:ext cx="2289175" cy="476250"/>
          </a:xfrm>
        </p:spPr>
        <p:txBody>
          <a:bodyPr/>
          <a:lstStyle>
            <a:lvl1pPr>
              <a:defRPr smtClean="0"/>
            </a:lvl1pPr>
          </a:lstStyle>
          <a:p>
            <a:pPr>
              <a:defRPr/>
            </a:pPr>
            <a:fld id="{E24FD987-D470-433E-A3D8-C17A4D3D1553}" type="datetimeFigureOut">
              <a:rPr lang="zh-CN" altLang="en-US"/>
              <a:pPr>
                <a:defRPr/>
              </a:pPr>
              <a:t>2024/1/25</a:t>
            </a:fld>
            <a:endParaRPr lang="en-US" altLang="zh-CN"/>
          </a:p>
        </p:txBody>
      </p:sp>
      <p:sp>
        <p:nvSpPr>
          <p:cNvPr id="3" name="Rectangle 5">
            <a:extLst>
              <a:ext uri="{FF2B5EF4-FFF2-40B4-BE49-F238E27FC236}">
                <a16:creationId xmlns:a16="http://schemas.microsoft.com/office/drawing/2014/main" id="{7452959E-1B9C-5F6D-C6DC-730286B1443B}"/>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E38F5B0-99A7-70CA-20A2-626686150236}"/>
              </a:ext>
            </a:extLst>
          </p:cNvPr>
          <p:cNvSpPr>
            <a:spLocks noGrp="1" noChangeArrowheads="1"/>
          </p:cNvSpPr>
          <p:nvPr>
            <p:ph type="sldNum" sz="quarter" idx="12"/>
          </p:nvPr>
        </p:nvSpPr>
        <p:spPr>
          <a:xfrm>
            <a:off x="6553200" y="6245225"/>
            <a:ext cx="2289175" cy="476250"/>
          </a:xfrm>
        </p:spPr>
        <p:txBody>
          <a:bodyPr/>
          <a:lstStyle>
            <a:lvl1pPr>
              <a:defRPr smtClean="0"/>
            </a:lvl1pPr>
          </a:lstStyle>
          <a:p>
            <a:pPr>
              <a:defRPr/>
            </a:pPr>
            <a:fld id="{35881988-3D41-4EF4-8001-FA185B58D25D}" type="slidenum">
              <a:rPr lang="zh-CN" altLang="en-US"/>
              <a:pPr>
                <a:defRPr/>
              </a:pPr>
              <a:t>‹#›</a:t>
            </a:fld>
            <a:endParaRPr lang="en-US" altLang="zh-CN"/>
          </a:p>
        </p:txBody>
      </p:sp>
    </p:spTree>
    <p:extLst>
      <p:ext uri="{BB962C8B-B14F-4D97-AF65-F5344CB8AC3E}">
        <p14:creationId xmlns:p14="http://schemas.microsoft.com/office/powerpoint/2010/main" val="1712549364"/>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07F99FC-6160-292F-BCAB-CEC3B234128D}"/>
              </a:ext>
            </a:extLst>
          </p:cNvPr>
          <p:cNvSpPr>
            <a:spLocks noGrp="1" noChangeArrowheads="1"/>
          </p:cNvSpPr>
          <p:nvPr>
            <p:ph type="dt" sz="half" idx="10"/>
          </p:nvPr>
        </p:nvSpPr>
        <p:spPr>
          <a:ln/>
        </p:spPr>
        <p:txBody>
          <a:bodyPr/>
          <a:lstStyle>
            <a:lvl1pPr>
              <a:defRPr/>
            </a:lvl1pPr>
          </a:lstStyle>
          <a:p>
            <a:pPr>
              <a:defRPr/>
            </a:pPr>
            <a:fld id="{C35C0957-797B-417E-958A-512E4CDAF505}" type="datetimeFigureOut">
              <a:rPr lang="zh-CN" altLang="en-US"/>
              <a:pPr>
                <a:defRPr/>
              </a:pPr>
              <a:t>2024/1/25</a:t>
            </a:fld>
            <a:endParaRPr lang="en-US" altLang="zh-CN"/>
          </a:p>
        </p:txBody>
      </p:sp>
      <p:sp>
        <p:nvSpPr>
          <p:cNvPr id="5" name="Rectangle 5">
            <a:extLst>
              <a:ext uri="{FF2B5EF4-FFF2-40B4-BE49-F238E27FC236}">
                <a16:creationId xmlns:a16="http://schemas.microsoft.com/office/drawing/2014/main" id="{926E5E49-AAAE-259E-F4A9-60E70AA9FA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4D0E6B8-CEBB-F1CA-7B44-0DE09D324898}"/>
              </a:ext>
            </a:extLst>
          </p:cNvPr>
          <p:cNvSpPr>
            <a:spLocks noGrp="1" noChangeArrowheads="1"/>
          </p:cNvSpPr>
          <p:nvPr>
            <p:ph type="sldNum" sz="quarter" idx="12"/>
          </p:nvPr>
        </p:nvSpPr>
        <p:spPr>
          <a:ln/>
        </p:spPr>
        <p:txBody>
          <a:bodyPr/>
          <a:lstStyle>
            <a:lvl1pPr>
              <a:defRPr/>
            </a:lvl1pPr>
          </a:lstStyle>
          <a:p>
            <a:pPr>
              <a:defRPr/>
            </a:pPr>
            <a:fld id="{6083E676-1323-4B61-844A-31A163823837}" type="slidenum">
              <a:rPr lang="zh-CN" altLang="en-US"/>
              <a:pPr>
                <a:defRPr/>
              </a:pPr>
              <a:t>‹#›</a:t>
            </a:fld>
            <a:endParaRPr lang="en-US" altLang="zh-CN"/>
          </a:p>
        </p:txBody>
      </p:sp>
    </p:spTree>
    <p:extLst>
      <p:ext uri="{BB962C8B-B14F-4D97-AF65-F5344CB8AC3E}">
        <p14:creationId xmlns:p14="http://schemas.microsoft.com/office/powerpoint/2010/main" val="169156788"/>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381000"/>
            <a:ext cx="2135187" cy="5641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381000"/>
            <a:ext cx="6253163" cy="5641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6EC0990-E712-39D5-6627-7938CD6C7B60}"/>
              </a:ext>
            </a:extLst>
          </p:cNvPr>
          <p:cNvSpPr>
            <a:spLocks noGrp="1" noChangeArrowheads="1"/>
          </p:cNvSpPr>
          <p:nvPr>
            <p:ph type="dt" sz="half" idx="10"/>
          </p:nvPr>
        </p:nvSpPr>
        <p:spPr>
          <a:ln/>
        </p:spPr>
        <p:txBody>
          <a:bodyPr/>
          <a:lstStyle>
            <a:lvl1pPr>
              <a:defRPr/>
            </a:lvl1pPr>
          </a:lstStyle>
          <a:p>
            <a:pPr>
              <a:defRPr/>
            </a:pPr>
            <a:fld id="{19AD2914-0F59-4D58-949C-2FE82536110D}" type="datetimeFigureOut">
              <a:rPr lang="zh-CN" altLang="en-US"/>
              <a:pPr>
                <a:defRPr/>
              </a:pPr>
              <a:t>2024/1/25</a:t>
            </a:fld>
            <a:endParaRPr lang="en-US" altLang="zh-CN"/>
          </a:p>
        </p:txBody>
      </p:sp>
      <p:sp>
        <p:nvSpPr>
          <p:cNvPr id="5" name="Rectangle 5">
            <a:extLst>
              <a:ext uri="{FF2B5EF4-FFF2-40B4-BE49-F238E27FC236}">
                <a16:creationId xmlns:a16="http://schemas.microsoft.com/office/drawing/2014/main" id="{7A4EC85E-9E33-4F6D-4816-399516EA396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FC43820-5BCE-6096-8222-F0AE2B64E27A}"/>
              </a:ext>
            </a:extLst>
          </p:cNvPr>
          <p:cNvSpPr>
            <a:spLocks noGrp="1" noChangeArrowheads="1"/>
          </p:cNvSpPr>
          <p:nvPr>
            <p:ph type="sldNum" sz="quarter" idx="12"/>
          </p:nvPr>
        </p:nvSpPr>
        <p:spPr>
          <a:ln/>
        </p:spPr>
        <p:txBody>
          <a:bodyPr/>
          <a:lstStyle>
            <a:lvl1pPr>
              <a:defRPr/>
            </a:lvl1pPr>
          </a:lstStyle>
          <a:p>
            <a:pPr>
              <a:defRPr/>
            </a:pPr>
            <a:fld id="{0E6C2F9A-DEE4-4F11-9963-56E58FAB5DCB}" type="slidenum">
              <a:rPr lang="zh-CN" altLang="en-US"/>
              <a:pPr>
                <a:defRPr/>
              </a:pPr>
              <a:t>‹#›</a:t>
            </a:fld>
            <a:endParaRPr lang="en-US" altLang="zh-CN"/>
          </a:p>
        </p:txBody>
      </p:sp>
    </p:spTree>
    <p:extLst>
      <p:ext uri="{BB962C8B-B14F-4D97-AF65-F5344CB8AC3E}">
        <p14:creationId xmlns:p14="http://schemas.microsoft.com/office/powerpoint/2010/main" val="3233110507"/>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CBA769F-868A-E787-16B2-77A8344BCE5D}"/>
              </a:ext>
            </a:extLst>
          </p:cNvPr>
          <p:cNvSpPr>
            <a:spLocks/>
          </p:cNvSpPr>
          <p:nvPr/>
        </p:nvSpPr>
        <p:spPr bwMode="auto">
          <a:xfrm>
            <a:off x="4760913" y="20638"/>
            <a:ext cx="4438650" cy="4038600"/>
          </a:xfrm>
          <a:custGeom>
            <a:avLst/>
            <a:gdLst>
              <a:gd name="T0" fmla="*/ 23 w 546"/>
              <a:gd name="T1" fmla="*/ 4 h 497"/>
              <a:gd name="T2" fmla="*/ 11 w 546"/>
              <a:gd name="T3" fmla="*/ 71 h 497"/>
              <a:gd name="T4" fmla="*/ 25 w 546"/>
              <a:gd name="T5" fmla="*/ 393 h 497"/>
              <a:gd name="T6" fmla="*/ 54 w 546"/>
              <a:gd name="T7" fmla="*/ 457 h 497"/>
              <a:gd name="T8" fmla="*/ 158 w 546"/>
              <a:gd name="T9" fmla="*/ 482 h 497"/>
              <a:gd name="T10" fmla="*/ 204 w 546"/>
              <a:gd name="T11" fmla="*/ 495 h 497"/>
              <a:gd name="T12" fmla="*/ 520 w 546"/>
              <a:gd name="T13" fmla="*/ 475 h 497"/>
              <a:gd name="T14" fmla="*/ 533 w 546"/>
              <a:gd name="T15" fmla="*/ 167 h 497"/>
              <a:gd name="T16" fmla="*/ 369 w 546"/>
              <a:gd name="T17" fmla="*/ 16 h 497"/>
              <a:gd name="T18" fmla="*/ 249 w 546"/>
              <a:gd name="T19" fmla="*/ 29 h 497"/>
              <a:gd name="T20" fmla="*/ 198 w 546"/>
              <a:gd name="T21" fmla="*/ 11 h 497"/>
              <a:gd name="T22" fmla="*/ 151 w 546"/>
              <a:gd name="T23" fmla="*/ 2 h 497"/>
              <a:gd name="T24" fmla="*/ 23 w 546"/>
              <a:gd name="T25" fmla="*/ 4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 name="Group 3">
            <a:extLst>
              <a:ext uri="{FF2B5EF4-FFF2-40B4-BE49-F238E27FC236}">
                <a16:creationId xmlns:a16="http://schemas.microsoft.com/office/drawing/2014/main" id="{AE433B18-EE67-A01A-5235-AC2DB3A64148}"/>
              </a:ext>
            </a:extLst>
          </p:cNvPr>
          <p:cNvGrpSpPr>
            <a:grpSpLocks/>
          </p:cNvGrpSpPr>
          <p:nvPr/>
        </p:nvGrpSpPr>
        <p:grpSpPr bwMode="auto">
          <a:xfrm>
            <a:off x="4572000" y="28575"/>
            <a:ext cx="4756150" cy="4338638"/>
            <a:chOff x="2918" y="18"/>
            <a:chExt cx="2958" cy="2699"/>
          </a:xfrm>
        </p:grpSpPr>
        <p:sp>
          <p:nvSpPr>
            <p:cNvPr id="4" name="Freeform 4">
              <a:extLst>
                <a:ext uri="{FF2B5EF4-FFF2-40B4-BE49-F238E27FC236}">
                  <a16:creationId xmlns:a16="http://schemas.microsoft.com/office/drawing/2014/main" id="{E9B0808B-EB68-459D-30FF-5560D98A780D}"/>
                </a:ext>
              </a:extLst>
            </p:cNvPr>
            <p:cNvSpPr>
              <a:spLocks/>
            </p:cNvSpPr>
            <p:nvPr/>
          </p:nvSpPr>
          <p:spPr bwMode="auto">
            <a:xfrm>
              <a:off x="3060" y="18"/>
              <a:ext cx="490" cy="187"/>
            </a:xfrm>
            <a:custGeom>
              <a:avLst/>
              <a:gdLst>
                <a:gd name="T0" fmla="*/ 71 w 97"/>
                <a:gd name="T1" fmla="*/ 25 h 37"/>
                <a:gd name="T2" fmla="*/ 91 w 97"/>
                <a:gd name="T3" fmla="*/ 20 h 37"/>
                <a:gd name="T4" fmla="*/ 92 w 97"/>
                <a:gd name="T5" fmla="*/ 17 h 37"/>
                <a:gd name="T6" fmla="*/ 88 w 97"/>
                <a:gd name="T7" fmla="*/ 0 h 37"/>
                <a:gd name="T8" fmla="*/ 25 w 97"/>
                <a:gd name="T9" fmla="*/ 0 h 37"/>
                <a:gd name="T10" fmla="*/ 10 w 97"/>
                <a:gd name="T11" fmla="*/ 22 h 37"/>
                <a:gd name="T12" fmla="*/ 71 w 97"/>
                <a:gd name="T13" fmla="*/ 25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 name="Freeform 5">
              <a:extLst>
                <a:ext uri="{FF2B5EF4-FFF2-40B4-BE49-F238E27FC236}">
                  <a16:creationId xmlns:a16="http://schemas.microsoft.com/office/drawing/2014/main" id="{71B9009F-7B61-3B38-A3CC-7237C6950BCE}"/>
                </a:ext>
              </a:extLst>
            </p:cNvPr>
            <p:cNvSpPr>
              <a:spLocks noEditPoints="1"/>
            </p:cNvSpPr>
            <p:nvPr/>
          </p:nvSpPr>
          <p:spPr bwMode="auto">
            <a:xfrm>
              <a:off x="2918" y="18"/>
              <a:ext cx="2958" cy="2699"/>
            </a:xfrm>
            <a:custGeom>
              <a:avLst/>
              <a:gdLst>
                <a:gd name="T0" fmla="*/ 504 w 585"/>
                <a:gd name="T1" fmla="*/ 1 h 534"/>
                <a:gd name="T2" fmla="*/ 157 w 585"/>
                <a:gd name="T3" fmla="*/ 0 h 534"/>
                <a:gd name="T4" fmla="*/ 225 w 585"/>
                <a:gd name="T5" fmla="*/ 21 h 534"/>
                <a:gd name="T6" fmla="*/ 174 w 585"/>
                <a:gd name="T7" fmla="*/ 39 h 534"/>
                <a:gd name="T8" fmla="*/ 207 w 585"/>
                <a:gd name="T9" fmla="*/ 71 h 534"/>
                <a:gd name="T10" fmla="*/ 74 w 585"/>
                <a:gd name="T11" fmla="*/ 60 h 534"/>
                <a:gd name="T12" fmla="*/ 26 w 585"/>
                <a:gd name="T13" fmla="*/ 63 h 534"/>
                <a:gd name="T14" fmla="*/ 199 w 585"/>
                <a:gd name="T15" fmla="*/ 487 h 534"/>
                <a:gd name="T16" fmla="*/ 144 w 585"/>
                <a:gd name="T17" fmla="*/ 341 h 534"/>
                <a:gd name="T18" fmla="*/ 105 w 585"/>
                <a:gd name="T19" fmla="*/ 376 h 534"/>
                <a:gd name="T20" fmla="*/ 94 w 585"/>
                <a:gd name="T21" fmla="*/ 435 h 534"/>
                <a:gd name="T22" fmla="*/ 124 w 585"/>
                <a:gd name="T23" fmla="*/ 265 h 534"/>
                <a:gd name="T24" fmla="*/ 153 w 585"/>
                <a:gd name="T25" fmla="*/ 228 h 534"/>
                <a:gd name="T26" fmla="*/ 209 w 585"/>
                <a:gd name="T27" fmla="*/ 237 h 534"/>
                <a:gd name="T28" fmla="*/ 188 w 585"/>
                <a:gd name="T29" fmla="*/ 306 h 534"/>
                <a:gd name="T30" fmla="*/ 192 w 585"/>
                <a:gd name="T31" fmla="*/ 395 h 534"/>
                <a:gd name="T32" fmla="*/ 515 w 585"/>
                <a:gd name="T33" fmla="*/ 483 h 534"/>
                <a:gd name="T34" fmla="*/ 454 w 585"/>
                <a:gd name="T35" fmla="*/ 427 h 534"/>
                <a:gd name="T36" fmla="*/ 425 w 585"/>
                <a:gd name="T37" fmla="*/ 345 h 534"/>
                <a:gd name="T38" fmla="*/ 396 w 585"/>
                <a:gd name="T39" fmla="*/ 270 h 534"/>
                <a:gd name="T40" fmla="*/ 460 w 585"/>
                <a:gd name="T41" fmla="*/ 256 h 534"/>
                <a:gd name="T42" fmla="*/ 407 w 585"/>
                <a:gd name="T43" fmla="*/ 223 h 534"/>
                <a:gd name="T44" fmla="*/ 439 w 585"/>
                <a:gd name="T45" fmla="*/ 226 h 534"/>
                <a:gd name="T46" fmla="*/ 438 w 585"/>
                <a:gd name="T47" fmla="*/ 209 h 534"/>
                <a:gd name="T48" fmla="*/ 376 w 585"/>
                <a:gd name="T49" fmla="*/ 211 h 534"/>
                <a:gd name="T50" fmla="*/ 357 w 585"/>
                <a:gd name="T51" fmla="*/ 343 h 534"/>
                <a:gd name="T52" fmla="*/ 347 w 585"/>
                <a:gd name="T53" fmla="*/ 230 h 534"/>
                <a:gd name="T54" fmla="*/ 331 w 585"/>
                <a:gd name="T55" fmla="*/ 182 h 534"/>
                <a:gd name="T56" fmla="*/ 347 w 585"/>
                <a:gd name="T57" fmla="*/ 136 h 534"/>
                <a:gd name="T58" fmla="*/ 339 w 585"/>
                <a:gd name="T59" fmla="*/ 99 h 534"/>
                <a:gd name="T60" fmla="*/ 331 w 585"/>
                <a:gd name="T61" fmla="*/ 62 h 534"/>
                <a:gd name="T62" fmla="*/ 369 w 585"/>
                <a:gd name="T63" fmla="*/ 103 h 534"/>
                <a:gd name="T64" fmla="*/ 415 w 585"/>
                <a:gd name="T65" fmla="*/ 47 h 534"/>
                <a:gd name="T66" fmla="*/ 409 w 585"/>
                <a:gd name="T67" fmla="*/ 95 h 534"/>
                <a:gd name="T68" fmla="*/ 401 w 585"/>
                <a:gd name="T69" fmla="*/ 130 h 534"/>
                <a:gd name="T70" fmla="*/ 401 w 585"/>
                <a:gd name="T71" fmla="*/ 181 h 534"/>
                <a:gd name="T72" fmla="*/ 558 w 585"/>
                <a:gd name="T73" fmla="*/ 181 h 534"/>
                <a:gd name="T74" fmla="*/ 554 w 585"/>
                <a:gd name="T75" fmla="*/ 76 h 534"/>
                <a:gd name="T76" fmla="*/ 249 w 585"/>
                <a:gd name="T77" fmla="*/ 69 h 534"/>
                <a:gd name="T78" fmla="*/ 293 w 585"/>
                <a:gd name="T79" fmla="*/ 93 h 534"/>
                <a:gd name="T80" fmla="*/ 171 w 585"/>
                <a:gd name="T81" fmla="*/ 195 h 534"/>
                <a:gd name="T82" fmla="*/ 69 w 585"/>
                <a:gd name="T83" fmla="*/ 98 h 534"/>
                <a:gd name="T84" fmla="*/ 191 w 585"/>
                <a:gd name="T85" fmla="*/ 106 h 534"/>
                <a:gd name="T86" fmla="*/ 220 w 585"/>
                <a:gd name="T87" fmla="*/ 105 h 534"/>
                <a:gd name="T88" fmla="*/ 302 w 585"/>
                <a:gd name="T89" fmla="*/ 121 h 534"/>
                <a:gd name="T90" fmla="*/ 276 w 585"/>
                <a:gd name="T91" fmla="*/ 256 h 534"/>
                <a:gd name="T92" fmla="*/ 260 w 585"/>
                <a:gd name="T93" fmla="*/ 137 h 534"/>
                <a:gd name="T94" fmla="*/ 171 w 585"/>
                <a:gd name="T95" fmla="*/ 195 h 534"/>
                <a:gd name="T96" fmla="*/ 223 w 585"/>
                <a:gd name="T97" fmla="*/ 225 h 534"/>
                <a:gd name="T98" fmla="*/ 247 w 585"/>
                <a:gd name="T99" fmla="*/ 158 h 534"/>
                <a:gd name="T100" fmla="*/ 326 w 585"/>
                <a:gd name="T101" fmla="*/ 292 h 534"/>
                <a:gd name="T102" fmla="*/ 215 w 585"/>
                <a:gd name="T103" fmla="*/ 321 h 534"/>
                <a:gd name="T104" fmla="*/ 309 w 585"/>
                <a:gd name="T105" fmla="*/ 277 h 534"/>
                <a:gd name="T106" fmla="*/ 318 w 585"/>
                <a:gd name="T107" fmla="*/ 133 h 534"/>
                <a:gd name="T108" fmla="*/ 313 w 585"/>
                <a:gd name="T109" fmla="*/ 213 h 534"/>
                <a:gd name="T110" fmla="*/ 299 w 585"/>
                <a:gd name="T111" fmla="*/ 144 h 534"/>
                <a:gd name="T112" fmla="*/ 507 w 585"/>
                <a:gd name="T113" fmla="*/ 179 h 534"/>
                <a:gd name="T114" fmla="*/ 461 w 585"/>
                <a:gd name="T115" fmla="*/ 162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6">
              <a:extLst>
                <a:ext uri="{FF2B5EF4-FFF2-40B4-BE49-F238E27FC236}">
                  <a16:creationId xmlns:a16="http://schemas.microsoft.com/office/drawing/2014/main" id="{BF6E65B5-7352-565E-5FAA-2F3D4827E993}"/>
                </a:ext>
              </a:extLst>
            </p:cNvPr>
            <p:cNvSpPr>
              <a:spLocks/>
            </p:cNvSpPr>
            <p:nvPr/>
          </p:nvSpPr>
          <p:spPr bwMode="auto">
            <a:xfrm>
              <a:off x="3621" y="1287"/>
              <a:ext cx="238" cy="283"/>
            </a:xfrm>
            <a:custGeom>
              <a:avLst/>
              <a:gdLst>
                <a:gd name="T0" fmla="*/ 40 w 47"/>
                <a:gd name="T1" fmla="*/ 15 h 56"/>
                <a:gd name="T2" fmla="*/ 27 w 47"/>
                <a:gd name="T3" fmla="*/ 56 h 56"/>
                <a:gd name="T4" fmla="*/ 40 w 47"/>
                <a:gd name="T5" fmla="*/ 15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7">
              <a:extLst>
                <a:ext uri="{FF2B5EF4-FFF2-40B4-BE49-F238E27FC236}">
                  <a16:creationId xmlns:a16="http://schemas.microsoft.com/office/drawing/2014/main" id="{895F99FF-B066-8868-DEB0-437D939E94D3}"/>
                </a:ext>
              </a:extLst>
            </p:cNvPr>
            <p:cNvSpPr>
              <a:spLocks/>
            </p:cNvSpPr>
            <p:nvPr/>
          </p:nvSpPr>
          <p:spPr bwMode="auto">
            <a:xfrm>
              <a:off x="3403" y="1403"/>
              <a:ext cx="208" cy="379"/>
            </a:xfrm>
            <a:custGeom>
              <a:avLst/>
              <a:gdLst>
                <a:gd name="T0" fmla="*/ 19 w 41"/>
                <a:gd name="T1" fmla="*/ 27 h 75"/>
                <a:gd name="T2" fmla="*/ 12 w 41"/>
                <a:gd name="T3" fmla="*/ 69 h 75"/>
                <a:gd name="T4" fmla="*/ 40 w 41"/>
                <a:gd name="T5" fmla="*/ 45 h 75"/>
                <a:gd name="T6" fmla="*/ 37 w 41"/>
                <a:gd name="T7" fmla="*/ 24 h 75"/>
                <a:gd name="T8" fmla="*/ 19 w 41"/>
                <a:gd name="T9" fmla="*/ 2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0AFD75BD-8124-2D57-5F7B-A39420E40A07}"/>
                </a:ext>
              </a:extLst>
            </p:cNvPr>
            <p:cNvSpPr>
              <a:spLocks/>
            </p:cNvSpPr>
            <p:nvPr/>
          </p:nvSpPr>
          <p:spPr bwMode="auto">
            <a:xfrm>
              <a:off x="3272" y="645"/>
              <a:ext cx="682" cy="318"/>
            </a:xfrm>
            <a:custGeom>
              <a:avLst/>
              <a:gdLst>
                <a:gd name="T0" fmla="*/ 112 w 135"/>
                <a:gd name="T1" fmla="*/ 4 h 63"/>
                <a:gd name="T2" fmla="*/ 24 w 135"/>
                <a:gd name="T3" fmla="*/ 4 h 63"/>
                <a:gd name="T4" fmla="*/ 2 w 135"/>
                <a:gd name="T5" fmla="*/ 25 h 63"/>
                <a:gd name="T6" fmla="*/ 60 w 135"/>
                <a:gd name="T7" fmla="*/ 58 h 63"/>
                <a:gd name="T8" fmla="*/ 96 w 135"/>
                <a:gd name="T9" fmla="*/ 54 h 63"/>
                <a:gd name="T10" fmla="*/ 113 w 135"/>
                <a:gd name="T11" fmla="*/ 53 h 63"/>
                <a:gd name="T12" fmla="*/ 112 w 135"/>
                <a:gd name="T13" fmla="*/ 4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E593D170-E458-9505-8E8D-8AA5C0C693AE}"/>
                </a:ext>
              </a:extLst>
            </p:cNvPr>
            <p:cNvSpPr>
              <a:spLocks/>
            </p:cNvSpPr>
            <p:nvPr/>
          </p:nvSpPr>
          <p:spPr bwMode="auto">
            <a:xfrm>
              <a:off x="4046" y="1545"/>
              <a:ext cx="491" cy="516"/>
            </a:xfrm>
            <a:custGeom>
              <a:avLst/>
              <a:gdLst>
                <a:gd name="T0" fmla="*/ 67 w 97"/>
                <a:gd name="T1" fmla="*/ 5 h 102"/>
                <a:gd name="T2" fmla="*/ 31 w 97"/>
                <a:gd name="T3" fmla="*/ 5 h 102"/>
                <a:gd name="T4" fmla="*/ 12 w 97"/>
                <a:gd name="T5" fmla="*/ 57 h 102"/>
                <a:gd name="T6" fmla="*/ 79 w 97"/>
                <a:gd name="T7" fmla="*/ 62 h 102"/>
                <a:gd name="T8" fmla="*/ 67 w 97"/>
                <a:gd name="T9" fmla="*/ 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801158EC-1473-91F8-6C72-86E1C162B170}"/>
                </a:ext>
              </a:extLst>
            </p:cNvPr>
            <p:cNvSpPr>
              <a:spLocks/>
            </p:cNvSpPr>
            <p:nvPr/>
          </p:nvSpPr>
          <p:spPr bwMode="auto">
            <a:xfrm>
              <a:off x="5173" y="1024"/>
              <a:ext cx="501" cy="96"/>
            </a:xfrm>
            <a:custGeom>
              <a:avLst/>
              <a:gdLst>
                <a:gd name="T0" fmla="*/ 15 w 99"/>
                <a:gd name="T1" fmla="*/ 0 h 19"/>
                <a:gd name="T2" fmla="*/ 40 w 99"/>
                <a:gd name="T3" fmla="*/ 15 h 19"/>
                <a:gd name="T4" fmla="*/ 15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CCE11BF2-91DE-4686-7E10-06A267991457}"/>
                </a:ext>
              </a:extLst>
            </p:cNvPr>
            <p:cNvSpPr>
              <a:spLocks/>
            </p:cNvSpPr>
            <p:nvPr/>
          </p:nvSpPr>
          <p:spPr bwMode="auto">
            <a:xfrm>
              <a:off x="5340" y="1004"/>
              <a:ext cx="385" cy="237"/>
            </a:xfrm>
            <a:custGeom>
              <a:avLst/>
              <a:gdLst>
                <a:gd name="T0" fmla="*/ 21 w 76"/>
                <a:gd name="T1" fmla="*/ 37 h 47"/>
                <a:gd name="T2" fmla="*/ 70 w 76"/>
                <a:gd name="T3" fmla="*/ 17 h 47"/>
                <a:gd name="T4" fmla="*/ 48 w 76"/>
                <a:gd name="T5" fmla="*/ 3 h 47"/>
                <a:gd name="T6" fmla="*/ 19 w 76"/>
                <a:gd name="T7" fmla="*/ 32 h 47"/>
                <a:gd name="T8" fmla="*/ 21 w 76"/>
                <a:gd name="T9" fmla="*/ 3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C2BAC204-6200-534B-9CC0-A4C65859DF9A}"/>
                </a:ext>
              </a:extLst>
            </p:cNvPr>
            <p:cNvSpPr>
              <a:spLocks/>
            </p:cNvSpPr>
            <p:nvPr/>
          </p:nvSpPr>
          <p:spPr bwMode="auto">
            <a:xfrm>
              <a:off x="5325" y="1201"/>
              <a:ext cx="415" cy="187"/>
            </a:xfrm>
            <a:custGeom>
              <a:avLst/>
              <a:gdLst>
                <a:gd name="T0" fmla="*/ 72 w 82"/>
                <a:gd name="T1" fmla="*/ 6 h 37"/>
                <a:gd name="T2" fmla="*/ 24 w 82"/>
                <a:gd name="T3" fmla="*/ 17 h 37"/>
                <a:gd name="T4" fmla="*/ 17 w 82"/>
                <a:gd name="T5" fmla="*/ 26 h 37"/>
                <a:gd name="T6" fmla="*/ 76 w 82"/>
                <a:gd name="T7" fmla="*/ 23 h 37"/>
                <a:gd name="T8" fmla="*/ 82 w 82"/>
                <a:gd name="T9" fmla="*/ 20 h 37"/>
                <a:gd name="T10" fmla="*/ 82 w 82"/>
                <a:gd name="T11" fmla="*/ 0 h 37"/>
                <a:gd name="T12" fmla="*/ 72 w 82"/>
                <a:gd name="T13" fmla="*/ 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ADEEBA43-DBA7-59BA-F8BF-7D5E1B9C28FB}"/>
                </a:ext>
              </a:extLst>
            </p:cNvPr>
            <p:cNvSpPr>
              <a:spLocks/>
            </p:cNvSpPr>
            <p:nvPr/>
          </p:nvSpPr>
          <p:spPr bwMode="auto">
            <a:xfrm>
              <a:off x="5001" y="1378"/>
              <a:ext cx="698" cy="167"/>
            </a:xfrm>
            <a:custGeom>
              <a:avLst/>
              <a:gdLst>
                <a:gd name="T0" fmla="*/ 21 w 138"/>
                <a:gd name="T1" fmla="*/ 1 h 33"/>
                <a:gd name="T2" fmla="*/ 8 w 138"/>
                <a:gd name="T3" fmla="*/ 14 h 33"/>
                <a:gd name="T4" fmla="*/ 57 w 138"/>
                <a:gd name="T5" fmla="*/ 22 h 33"/>
                <a:gd name="T6" fmla="*/ 117 w 138"/>
                <a:gd name="T7" fmla="*/ 23 h 33"/>
                <a:gd name="T8" fmla="*/ 114 w 138"/>
                <a:gd name="T9" fmla="*/ 8 h 33"/>
                <a:gd name="T10" fmla="*/ 82 w 138"/>
                <a:gd name="T11" fmla="*/ 3 h 33"/>
                <a:gd name="T12" fmla="*/ 21 w 138"/>
                <a:gd name="T13" fmla="*/ 1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DBA3C946-10FC-C9B0-CFA9-313021DE11C4}"/>
                </a:ext>
              </a:extLst>
            </p:cNvPr>
            <p:cNvSpPr>
              <a:spLocks/>
            </p:cNvSpPr>
            <p:nvPr/>
          </p:nvSpPr>
          <p:spPr bwMode="auto">
            <a:xfrm>
              <a:off x="5077" y="1540"/>
              <a:ext cx="567" cy="146"/>
            </a:xfrm>
            <a:custGeom>
              <a:avLst/>
              <a:gdLst>
                <a:gd name="T0" fmla="*/ 98 w 112"/>
                <a:gd name="T1" fmla="*/ 19 h 29"/>
                <a:gd name="T2" fmla="*/ 103 w 112"/>
                <a:gd name="T3" fmla="*/ 4 h 29"/>
                <a:gd name="T4" fmla="*/ 74 w 112"/>
                <a:gd name="T5" fmla="*/ 10 h 29"/>
                <a:gd name="T6" fmla="*/ 36 w 112"/>
                <a:gd name="T7" fmla="*/ 6 h 29"/>
                <a:gd name="T8" fmla="*/ 2 w 112"/>
                <a:gd name="T9" fmla="*/ 4 h 29"/>
                <a:gd name="T10" fmla="*/ 98 w 112"/>
                <a:gd name="T11" fmla="*/ 1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4260FBC3-1C36-7084-DDC0-36BCD5F1368A}"/>
                </a:ext>
              </a:extLst>
            </p:cNvPr>
            <p:cNvSpPr>
              <a:spLocks/>
            </p:cNvSpPr>
            <p:nvPr/>
          </p:nvSpPr>
          <p:spPr bwMode="auto">
            <a:xfrm>
              <a:off x="5042" y="1656"/>
              <a:ext cx="582" cy="480"/>
            </a:xfrm>
            <a:custGeom>
              <a:avLst/>
              <a:gdLst>
                <a:gd name="T0" fmla="*/ 3 w 115"/>
                <a:gd name="T1" fmla="*/ 53 h 95"/>
                <a:gd name="T2" fmla="*/ 26 w 115"/>
                <a:gd name="T3" fmla="*/ 54 h 95"/>
                <a:gd name="T4" fmla="*/ 50 w 115"/>
                <a:gd name="T5" fmla="*/ 77 h 95"/>
                <a:gd name="T6" fmla="*/ 59 w 115"/>
                <a:gd name="T7" fmla="*/ 84 h 95"/>
                <a:gd name="T8" fmla="*/ 81 w 115"/>
                <a:gd name="T9" fmla="*/ 52 h 95"/>
                <a:gd name="T10" fmla="*/ 111 w 115"/>
                <a:gd name="T11" fmla="*/ 52 h 95"/>
                <a:gd name="T12" fmla="*/ 79 w 115"/>
                <a:gd name="T13" fmla="*/ 27 h 95"/>
                <a:gd name="T14" fmla="*/ 37 w 115"/>
                <a:gd name="T15" fmla="*/ 16 h 95"/>
                <a:gd name="T16" fmla="*/ 12 w 115"/>
                <a:gd name="T17" fmla="*/ 41 h 95"/>
                <a:gd name="T18" fmla="*/ 3 w 115"/>
                <a:gd name="T19" fmla="*/ 5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7D15CE73-4660-71E4-8A52-07DC17BB6E36}"/>
                </a:ext>
              </a:extLst>
            </p:cNvPr>
            <p:cNvSpPr>
              <a:spLocks/>
            </p:cNvSpPr>
            <p:nvPr/>
          </p:nvSpPr>
          <p:spPr bwMode="auto">
            <a:xfrm>
              <a:off x="5421" y="1464"/>
              <a:ext cx="329" cy="854"/>
            </a:xfrm>
            <a:custGeom>
              <a:avLst/>
              <a:gdLst>
                <a:gd name="T0" fmla="*/ 51 w 65"/>
                <a:gd name="T1" fmla="*/ 40 h 169"/>
                <a:gd name="T2" fmla="*/ 22 w 65"/>
                <a:gd name="T3" fmla="*/ 49 h 169"/>
                <a:gd name="T4" fmla="*/ 22 w 65"/>
                <a:gd name="T5" fmla="*/ 59 h 169"/>
                <a:gd name="T6" fmla="*/ 50 w 65"/>
                <a:gd name="T7" fmla="*/ 90 h 169"/>
                <a:gd name="T8" fmla="*/ 34 w 65"/>
                <a:gd name="T9" fmla="*/ 118 h 169"/>
                <a:gd name="T10" fmla="*/ 0 w 65"/>
                <a:gd name="T11" fmla="*/ 148 h 169"/>
                <a:gd name="T12" fmla="*/ 17 w 65"/>
                <a:gd name="T13" fmla="*/ 155 h 169"/>
                <a:gd name="T14" fmla="*/ 47 w 65"/>
                <a:gd name="T15" fmla="*/ 166 h 169"/>
                <a:gd name="T16" fmla="*/ 63 w 65"/>
                <a:gd name="T17" fmla="*/ 162 h 169"/>
                <a:gd name="T18" fmla="*/ 65 w 65"/>
                <a:gd name="T19" fmla="*/ 0 h 169"/>
                <a:gd name="T20" fmla="*/ 51 w 65"/>
                <a:gd name="T21" fmla="*/ 4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grpSp>
        <p:nvGrpSpPr>
          <p:cNvPr id="17" name="Group 17">
            <a:extLst>
              <a:ext uri="{FF2B5EF4-FFF2-40B4-BE49-F238E27FC236}">
                <a16:creationId xmlns:a16="http://schemas.microsoft.com/office/drawing/2014/main" id="{748BA2CD-D4CA-40A6-BD38-592CEF6F86CB}"/>
              </a:ext>
            </a:extLst>
          </p:cNvPr>
          <p:cNvGrpSpPr>
            <a:grpSpLocks/>
          </p:cNvGrpSpPr>
          <p:nvPr/>
        </p:nvGrpSpPr>
        <p:grpSpPr bwMode="auto">
          <a:xfrm>
            <a:off x="554038" y="36513"/>
            <a:ext cx="7891462" cy="6821487"/>
            <a:chOff x="349" y="23"/>
            <a:chExt cx="4971" cy="4297"/>
          </a:xfrm>
        </p:grpSpPr>
        <p:sp>
          <p:nvSpPr>
            <p:cNvPr id="18" name="Rectangle 18">
              <a:extLst>
                <a:ext uri="{FF2B5EF4-FFF2-40B4-BE49-F238E27FC236}">
                  <a16:creationId xmlns:a16="http://schemas.microsoft.com/office/drawing/2014/main" id="{B579C550-F402-9CC1-4589-C487A1F8652D}"/>
                </a:ext>
              </a:extLst>
            </p:cNvPr>
            <p:cNvSpPr>
              <a:spLocks noChangeArrowheads="1"/>
            </p:cNvSpPr>
            <p:nvPr/>
          </p:nvSpPr>
          <p:spPr bwMode="auto">
            <a:xfrm>
              <a:off x="38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19" name="Freeform 19">
              <a:extLst>
                <a:ext uri="{FF2B5EF4-FFF2-40B4-BE49-F238E27FC236}">
                  <a16:creationId xmlns:a16="http://schemas.microsoft.com/office/drawing/2014/main" id="{1D138E8D-C366-80F1-CEAF-7341AE511AE1}"/>
                </a:ext>
              </a:extLst>
            </p:cNvPr>
            <p:cNvSpPr>
              <a:spLocks noEditPoints="1"/>
            </p:cNvSpPr>
            <p:nvPr/>
          </p:nvSpPr>
          <p:spPr bwMode="auto">
            <a:xfrm>
              <a:off x="384"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0">
              <a:extLst>
                <a:ext uri="{FF2B5EF4-FFF2-40B4-BE49-F238E27FC236}">
                  <a16:creationId xmlns:a16="http://schemas.microsoft.com/office/drawing/2014/main" id="{4FE005A8-9169-8E01-6FB6-8FD06CD3DCBA}"/>
                </a:ext>
              </a:extLst>
            </p:cNvPr>
            <p:cNvSpPr>
              <a:spLocks noEditPoints="1"/>
            </p:cNvSpPr>
            <p:nvPr/>
          </p:nvSpPr>
          <p:spPr bwMode="auto">
            <a:xfrm>
              <a:off x="384"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1">
              <a:extLst>
                <a:ext uri="{FF2B5EF4-FFF2-40B4-BE49-F238E27FC236}">
                  <a16:creationId xmlns:a16="http://schemas.microsoft.com/office/drawing/2014/main" id="{EA687198-0A1E-39A8-9767-9DCDE71B4C0B}"/>
                </a:ext>
              </a:extLst>
            </p:cNvPr>
            <p:cNvSpPr>
              <a:spLocks noEditPoints="1"/>
            </p:cNvSpPr>
            <p:nvPr/>
          </p:nvSpPr>
          <p:spPr bwMode="auto">
            <a:xfrm>
              <a:off x="384"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2">
              <a:extLst>
                <a:ext uri="{FF2B5EF4-FFF2-40B4-BE49-F238E27FC236}">
                  <a16:creationId xmlns:a16="http://schemas.microsoft.com/office/drawing/2014/main" id="{365CB331-FBCE-988E-9916-4A8DBED58B2E}"/>
                </a:ext>
              </a:extLst>
            </p:cNvPr>
            <p:cNvSpPr>
              <a:spLocks noEditPoints="1"/>
            </p:cNvSpPr>
            <p:nvPr/>
          </p:nvSpPr>
          <p:spPr bwMode="auto">
            <a:xfrm>
              <a:off x="384"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3">
              <a:extLst>
                <a:ext uri="{FF2B5EF4-FFF2-40B4-BE49-F238E27FC236}">
                  <a16:creationId xmlns:a16="http://schemas.microsoft.com/office/drawing/2014/main" id="{A1DE2E48-8973-6B09-691A-F1CC89750BBE}"/>
                </a:ext>
              </a:extLst>
            </p:cNvPr>
            <p:cNvSpPr>
              <a:spLocks noEditPoints="1"/>
            </p:cNvSpPr>
            <p:nvPr/>
          </p:nvSpPr>
          <p:spPr bwMode="auto">
            <a:xfrm>
              <a:off x="384"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24">
              <a:extLst>
                <a:ext uri="{FF2B5EF4-FFF2-40B4-BE49-F238E27FC236}">
                  <a16:creationId xmlns:a16="http://schemas.microsoft.com/office/drawing/2014/main" id="{9FEEE29E-F1B6-7AC0-FDB4-F9A98316B7FD}"/>
                </a:ext>
              </a:extLst>
            </p:cNvPr>
            <p:cNvSpPr>
              <a:spLocks noEditPoints="1"/>
            </p:cNvSpPr>
            <p:nvPr/>
          </p:nvSpPr>
          <p:spPr bwMode="auto">
            <a:xfrm>
              <a:off x="384"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25">
              <a:extLst>
                <a:ext uri="{FF2B5EF4-FFF2-40B4-BE49-F238E27FC236}">
                  <a16:creationId xmlns:a16="http://schemas.microsoft.com/office/drawing/2014/main" id="{B8298F68-A0CA-269E-699E-BBFEFF010012}"/>
                </a:ext>
              </a:extLst>
            </p:cNvPr>
            <p:cNvSpPr>
              <a:spLocks noEditPoints="1"/>
            </p:cNvSpPr>
            <p:nvPr/>
          </p:nvSpPr>
          <p:spPr bwMode="auto">
            <a:xfrm>
              <a:off x="384"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26">
              <a:extLst>
                <a:ext uri="{FF2B5EF4-FFF2-40B4-BE49-F238E27FC236}">
                  <a16:creationId xmlns:a16="http://schemas.microsoft.com/office/drawing/2014/main" id="{6CF47CB5-E05F-2B32-136C-C22E58CE74AF}"/>
                </a:ext>
              </a:extLst>
            </p:cNvPr>
            <p:cNvSpPr>
              <a:spLocks noEditPoints="1"/>
            </p:cNvSpPr>
            <p:nvPr/>
          </p:nvSpPr>
          <p:spPr bwMode="auto">
            <a:xfrm>
              <a:off x="384"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27">
              <a:extLst>
                <a:ext uri="{FF2B5EF4-FFF2-40B4-BE49-F238E27FC236}">
                  <a16:creationId xmlns:a16="http://schemas.microsoft.com/office/drawing/2014/main" id="{8ECC7AF0-F84C-B2B7-E32C-294A0108C5A3}"/>
                </a:ext>
              </a:extLst>
            </p:cNvPr>
            <p:cNvSpPr>
              <a:spLocks noEditPoints="1"/>
            </p:cNvSpPr>
            <p:nvPr/>
          </p:nvSpPr>
          <p:spPr bwMode="auto">
            <a:xfrm>
              <a:off x="384"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28">
              <a:extLst>
                <a:ext uri="{FF2B5EF4-FFF2-40B4-BE49-F238E27FC236}">
                  <a16:creationId xmlns:a16="http://schemas.microsoft.com/office/drawing/2014/main" id="{7ADC1A50-FF66-27FD-8B3D-9577FB2AF66F}"/>
                </a:ext>
              </a:extLst>
            </p:cNvPr>
            <p:cNvSpPr>
              <a:spLocks noEditPoints="1"/>
            </p:cNvSpPr>
            <p:nvPr/>
          </p:nvSpPr>
          <p:spPr bwMode="auto">
            <a:xfrm>
              <a:off x="384"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Rectangle 29">
              <a:extLst>
                <a:ext uri="{FF2B5EF4-FFF2-40B4-BE49-F238E27FC236}">
                  <a16:creationId xmlns:a16="http://schemas.microsoft.com/office/drawing/2014/main" id="{2B15EBF7-B37E-C5AD-3CE3-41841DAEC11B}"/>
                </a:ext>
              </a:extLst>
            </p:cNvPr>
            <p:cNvSpPr>
              <a:spLocks noChangeArrowheads="1"/>
            </p:cNvSpPr>
            <p:nvPr/>
          </p:nvSpPr>
          <p:spPr bwMode="auto">
            <a:xfrm>
              <a:off x="38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30" name="Rectangle 30">
              <a:extLst>
                <a:ext uri="{FF2B5EF4-FFF2-40B4-BE49-F238E27FC236}">
                  <a16:creationId xmlns:a16="http://schemas.microsoft.com/office/drawing/2014/main" id="{727CDC12-4BDB-A038-E66D-B5B1908C7DE2}"/>
                </a:ext>
              </a:extLst>
            </p:cNvPr>
            <p:cNvSpPr>
              <a:spLocks noChangeArrowheads="1"/>
            </p:cNvSpPr>
            <p:nvPr/>
          </p:nvSpPr>
          <p:spPr bwMode="auto">
            <a:xfrm>
              <a:off x="82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31" name="Freeform 31">
              <a:extLst>
                <a:ext uri="{FF2B5EF4-FFF2-40B4-BE49-F238E27FC236}">
                  <a16:creationId xmlns:a16="http://schemas.microsoft.com/office/drawing/2014/main" id="{E3592C9D-8CD4-E4D2-ABE6-0319D3DA4FCA}"/>
                </a:ext>
              </a:extLst>
            </p:cNvPr>
            <p:cNvSpPr>
              <a:spLocks noEditPoints="1"/>
            </p:cNvSpPr>
            <p:nvPr/>
          </p:nvSpPr>
          <p:spPr bwMode="auto">
            <a:xfrm>
              <a:off x="82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2">
              <a:extLst>
                <a:ext uri="{FF2B5EF4-FFF2-40B4-BE49-F238E27FC236}">
                  <a16:creationId xmlns:a16="http://schemas.microsoft.com/office/drawing/2014/main" id="{CD4A0576-6D25-A9A1-C741-F7EDD5A2D958}"/>
                </a:ext>
              </a:extLst>
            </p:cNvPr>
            <p:cNvSpPr>
              <a:spLocks noEditPoints="1"/>
            </p:cNvSpPr>
            <p:nvPr/>
          </p:nvSpPr>
          <p:spPr bwMode="auto">
            <a:xfrm>
              <a:off x="82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3">
              <a:extLst>
                <a:ext uri="{FF2B5EF4-FFF2-40B4-BE49-F238E27FC236}">
                  <a16:creationId xmlns:a16="http://schemas.microsoft.com/office/drawing/2014/main" id="{F6922AB5-1E22-1A7D-7A95-8CE02BA04E78}"/>
                </a:ext>
              </a:extLst>
            </p:cNvPr>
            <p:cNvSpPr>
              <a:spLocks noEditPoints="1"/>
            </p:cNvSpPr>
            <p:nvPr/>
          </p:nvSpPr>
          <p:spPr bwMode="auto">
            <a:xfrm>
              <a:off x="82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34">
              <a:extLst>
                <a:ext uri="{FF2B5EF4-FFF2-40B4-BE49-F238E27FC236}">
                  <a16:creationId xmlns:a16="http://schemas.microsoft.com/office/drawing/2014/main" id="{FA29364D-CEC9-6F30-EC23-4CFAB9F2DD32}"/>
                </a:ext>
              </a:extLst>
            </p:cNvPr>
            <p:cNvSpPr>
              <a:spLocks noEditPoints="1"/>
            </p:cNvSpPr>
            <p:nvPr/>
          </p:nvSpPr>
          <p:spPr bwMode="auto">
            <a:xfrm>
              <a:off x="82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35">
              <a:extLst>
                <a:ext uri="{FF2B5EF4-FFF2-40B4-BE49-F238E27FC236}">
                  <a16:creationId xmlns:a16="http://schemas.microsoft.com/office/drawing/2014/main" id="{AD51AA7B-D30A-2EC5-52AC-C85C96921DEF}"/>
                </a:ext>
              </a:extLst>
            </p:cNvPr>
            <p:cNvSpPr>
              <a:spLocks noEditPoints="1"/>
            </p:cNvSpPr>
            <p:nvPr/>
          </p:nvSpPr>
          <p:spPr bwMode="auto">
            <a:xfrm>
              <a:off x="82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36">
              <a:extLst>
                <a:ext uri="{FF2B5EF4-FFF2-40B4-BE49-F238E27FC236}">
                  <a16:creationId xmlns:a16="http://schemas.microsoft.com/office/drawing/2014/main" id="{A9449379-082D-5D5D-C655-C601B205FA4D}"/>
                </a:ext>
              </a:extLst>
            </p:cNvPr>
            <p:cNvSpPr>
              <a:spLocks noEditPoints="1"/>
            </p:cNvSpPr>
            <p:nvPr/>
          </p:nvSpPr>
          <p:spPr bwMode="auto">
            <a:xfrm>
              <a:off x="82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37">
              <a:extLst>
                <a:ext uri="{FF2B5EF4-FFF2-40B4-BE49-F238E27FC236}">
                  <a16:creationId xmlns:a16="http://schemas.microsoft.com/office/drawing/2014/main" id="{D2494E49-39B2-7ACC-0153-9C37C18481B4}"/>
                </a:ext>
              </a:extLst>
            </p:cNvPr>
            <p:cNvSpPr>
              <a:spLocks noEditPoints="1"/>
            </p:cNvSpPr>
            <p:nvPr/>
          </p:nvSpPr>
          <p:spPr bwMode="auto">
            <a:xfrm>
              <a:off x="82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38">
              <a:extLst>
                <a:ext uri="{FF2B5EF4-FFF2-40B4-BE49-F238E27FC236}">
                  <a16:creationId xmlns:a16="http://schemas.microsoft.com/office/drawing/2014/main" id="{87BE895D-4DA5-1034-AE6F-A170C4003C91}"/>
                </a:ext>
              </a:extLst>
            </p:cNvPr>
            <p:cNvSpPr>
              <a:spLocks noEditPoints="1"/>
            </p:cNvSpPr>
            <p:nvPr/>
          </p:nvSpPr>
          <p:spPr bwMode="auto">
            <a:xfrm>
              <a:off x="82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39">
              <a:extLst>
                <a:ext uri="{FF2B5EF4-FFF2-40B4-BE49-F238E27FC236}">
                  <a16:creationId xmlns:a16="http://schemas.microsoft.com/office/drawing/2014/main" id="{AC3F8361-2EAF-19D2-9590-A198E65F7D45}"/>
                </a:ext>
              </a:extLst>
            </p:cNvPr>
            <p:cNvSpPr>
              <a:spLocks noEditPoints="1"/>
            </p:cNvSpPr>
            <p:nvPr/>
          </p:nvSpPr>
          <p:spPr bwMode="auto">
            <a:xfrm>
              <a:off x="82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0">
              <a:extLst>
                <a:ext uri="{FF2B5EF4-FFF2-40B4-BE49-F238E27FC236}">
                  <a16:creationId xmlns:a16="http://schemas.microsoft.com/office/drawing/2014/main" id="{03EC344C-B2E8-F521-6159-C615AD5A0D2F}"/>
                </a:ext>
              </a:extLst>
            </p:cNvPr>
            <p:cNvSpPr>
              <a:spLocks noEditPoints="1"/>
            </p:cNvSpPr>
            <p:nvPr/>
          </p:nvSpPr>
          <p:spPr bwMode="auto">
            <a:xfrm>
              <a:off x="82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Rectangle 41">
              <a:extLst>
                <a:ext uri="{FF2B5EF4-FFF2-40B4-BE49-F238E27FC236}">
                  <a16:creationId xmlns:a16="http://schemas.microsoft.com/office/drawing/2014/main" id="{66E564BE-8823-1B38-DA47-FBBAD29721E1}"/>
                </a:ext>
              </a:extLst>
            </p:cNvPr>
            <p:cNvSpPr>
              <a:spLocks noChangeArrowheads="1"/>
            </p:cNvSpPr>
            <p:nvPr/>
          </p:nvSpPr>
          <p:spPr bwMode="auto">
            <a:xfrm>
              <a:off x="82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2" name="Rectangle 42">
              <a:extLst>
                <a:ext uri="{FF2B5EF4-FFF2-40B4-BE49-F238E27FC236}">
                  <a16:creationId xmlns:a16="http://schemas.microsoft.com/office/drawing/2014/main" id="{1B6FFFF5-69E6-E2E4-E6B1-54C8EA0162F2}"/>
                </a:ext>
              </a:extLst>
            </p:cNvPr>
            <p:cNvSpPr>
              <a:spLocks noChangeArrowheads="1"/>
            </p:cNvSpPr>
            <p:nvPr/>
          </p:nvSpPr>
          <p:spPr bwMode="auto">
            <a:xfrm>
              <a:off x="127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3" name="Freeform 43">
              <a:extLst>
                <a:ext uri="{FF2B5EF4-FFF2-40B4-BE49-F238E27FC236}">
                  <a16:creationId xmlns:a16="http://schemas.microsoft.com/office/drawing/2014/main" id="{8D81820B-4DF9-B4C6-8068-6DFF52D68A83}"/>
                </a:ext>
              </a:extLst>
            </p:cNvPr>
            <p:cNvSpPr>
              <a:spLocks noEditPoints="1"/>
            </p:cNvSpPr>
            <p:nvPr/>
          </p:nvSpPr>
          <p:spPr bwMode="auto">
            <a:xfrm>
              <a:off x="127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44">
              <a:extLst>
                <a:ext uri="{FF2B5EF4-FFF2-40B4-BE49-F238E27FC236}">
                  <a16:creationId xmlns:a16="http://schemas.microsoft.com/office/drawing/2014/main" id="{4857F979-9635-0B75-7D22-9FA43C28FC25}"/>
                </a:ext>
              </a:extLst>
            </p:cNvPr>
            <p:cNvSpPr>
              <a:spLocks noEditPoints="1"/>
            </p:cNvSpPr>
            <p:nvPr/>
          </p:nvSpPr>
          <p:spPr bwMode="auto">
            <a:xfrm>
              <a:off x="127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45">
              <a:extLst>
                <a:ext uri="{FF2B5EF4-FFF2-40B4-BE49-F238E27FC236}">
                  <a16:creationId xmlns:a16="http://schemas.microsoft.com/office/drawing/2014/main" id="{4F603AB8-6389-8F5B-C11A-5AD5F8B03039}"/>
                </a:ext>
              </a:extLst>
            </p:cNvPr>
            <p:cNvSpPr>
              <a:spLocks noEditPoints="1"/>
            </p:cNvSpPr>
            <p:nvPr/>
          </p:nvSpPr>
          <p:spPr bwMode="auto">
            <a:xfrm>
              <a:off x="127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46">
              <a:extLst>
                <a:ext uri="{FF2B5EF4-FFF2-40B4-BE49-F238E27FC236}">
                  <a16:creationId xmlns:a16="http://schemas.microsoft.com/office/drawing/2014/main" id="{72B3DD44-EDC0-B068-5426-35C75CC4B51B}"/>
                </a:ext>
              </a:extLst>
            </p:cNvPr>
            <p:cNvSpPr>
              <a:spLocks noEditPoints="1"/>
            </p:cNvSpPr>
            <p:nvPr/>
          </p:nvSpPr>
          <p:spPr bwMode="auto">
            <a:xfrm>
              <a:off x="127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47">
              <a:extLst>
                <a:ext uri="{FF2B5EF4-FFF2-40B4-BE49-F238E27FC236}">
                  <a16:creationId xmlns:a16="http://schemas.microsoft.com/office/drawing/2014/main" id="{CAE57C3F-78BB-19E0-F354-C1EF8744E0D8}"/>
                </a:ext>
              </a:extLst>
            </p:cNvPr>
            <p:cNvSpPr>
              <a:spLocks noEditPoints="1"/>
            </p:cNvSpPr>
            <p:nvPr/>
          </p:nvSpPr>
          <p:spPr bwMode="auto">
            <a:xfrm>
              <a:off x="127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48">
              <a:extLst>
                <a:ext uri="{FF2B5EF4-FFF2-40B4-BE49-F238E27FC236}">
                  <a16:creationId xmlns:a16="http://schemas.microsoft.com/office/drawing/2014/main" id="{98A8CD34-504E-7AC1-D83C-A49EB0CCCFBD}"/>
                </a:ext>
              </a:extLst>
            </p:cNvPr>
            <p:cNvSpPr>
              <a:spLocks noEditPoints="1"/>
            </p:cNvSpPr>
            <p:nvPr/>
          </p:nvSpPr>
          <p:spPr bwMode="auto">
            <a:xfrm>
              <a:off x="127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49">
              <a:extLst>
                <a:ext uri="{FF2B5EF4-FFF2-40B4-BE49-F238E27FC236}">
                  <a16:creationId xmlns:a16="http://schemas.microsoft.com/office/drawing/2014/main" id="{B22813BD-1769-F895-11AB-BDE039083DC9}"/>
                </a:ext>
              </a:extLst>
            </p:cNvPr>
            <p:cNvSpPr>
              <a:spLocks noEditPoints="1"/>
            </p:cNvSpPr>
            <p:nvPr/>
          </p:nvSpPr>
          <p:spPr bwMode="auto">
            <a:xfrm>
              <a:off x="127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0">
              <a:extLst>
                <a:ext uri="{FF2B5EF4-FFF2-40B4-BE49-F238E27FC236}">
                  <a16:creationId xmlns:a16="http://schemas.microsoft.com/office/drawing/2014/main" id="{6A5EC58C-B08D-3562-C222-CED46B075D07}"/>
                </a:ext>
              </a:extLst>
            </p:cNvPr>
            <p:cNvSpPr>
              <a:spLocks noEditPoints="1"/>
            </p:cNvSpPr>
            <p:nvPr/>
          </p:nvSpPr>
          <p:spPr bwMode="auto">
            <a:xfrm>
              <a:off x="127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1">
              <a:extLst>
                <a:ext uri="{FF2B5EF4-FFF2-40B4-BE49-F238E27FC236}">
                  <a16:creationId xmlns:a16="http://schemas.microsoft.com/office/drawing/2014/main" id="{E7A413A0-6490-8A23-7E8C-A6956368B8ED}"/>
                </a:ext>
              </a:extLst>
            </p:cNvPr>
            <p:cNvSpPr>
              <a:spLocks noEditPoints="1"/>
            </p:cNvSpPr>
            <p:nvPr/>
          </p:nvSpPr>
          <p:spPr bwMode="auto">
            <a:xfrm>
              <a:off x="127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2">
              <a:extLst>
                <a:ext uri="{FF2B5EF4-FFF2-40B4-BE49-F238E27FC236}">
                  <a16:creationId xmlns:a16="http://schemas.microsoft.com/office/drawing/2014/main" id="{C52A42F8-1719-0BA6-D511-32C3B9320E74}"/>
                </a:ext>
              </a:extLst>
            </p:cNvPr>
            <p:cNvSpPr>
              <a:spLocks noEditPoints="1"/>
            </p:cNvSpPr>
            <p:nvPr/>
          </p:nvSpPr>
          <p:spPr bwMode="auto">
            <a:xfrm>
              <a:off x="127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Rectangle 53">
              <a:extLst>
                <a:ext uri="{FF2B5EF4-FFF2-40B4-BE49-F238E27FC236}">
                  <a16:creationId xmlns:a16="http://schemas.microsoft.com/office/drawing/2014/main" id="{13D39DAF-C5D8-FF96-CBE3-DB4FD4D474C4}"/>
                </a:ext>
              </a:extLst>
            </p:cNvPr>
            <p:cNvSpPr>
              <a:spLocks noChangeArrowheads="1"/>
            </p:cNvSpPr>
            <p:nvPr/>
          </p:nvSpPr>
          <p:spPr bwMode="auto">
            <a:xfrm>
              <a:off x="127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54" name="Rectangle 54">
              <a:extLst>
                <a:ext uri="{FF2B5EF4-FFF2-40B4-BE49-F238E27FC236}">
                  <a16:creationId xmlns:a16="http://schemas.microsoft.com/office/drawing/2014/main" id="{07AB0EF2-77BC-E3BB-B470-A7B24117361D}"/>
                </a:ext>
              </a:extLst>
            </p:cNvPr>
            <p:cNvSpPr>
              <a:spLocks noChangeArrowheads="1"/>
            </p:cNvSpPr>
            <p:nvPr/>
          </p:nvSpPr>
          <p:spPr bwMode="auto">
            <a:xfrm>
              <a:off x="172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55" name="Freeform 55">
              <a:extLst>
                <a:ext uri="{FF2B5EF4-FFF2-40B4-BE49-F238E27FC236}">
                  <a16:creationId xmlns:a16="http://schemas.microsoft.com/office/drawing/2014/main" id="{8BCA479B-5880-D233-237D-6092BC541D70}"/>
                </a:ext>
              </a:extLst>
            </p:cNvPr>
            <p:cNvSpPr>
              <a:spLocks noEditPoints="1"/>
            </p:cNvSpPr>
            <p:nvPr/>
          </p:nvSpPr>
          <p:spPr bwMode="auto">
            <a:xfrm>
              <a:off x="1724"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56">
              <a:extLst>
                <a:ext uri="{FF2B5EF4-FFF2-40B4-BE49-F238E27FC236}">
                  <a16:creationId xmlns:a16="http://schemas.microsoft.com/office/drawing/2014/main" id="{5FF81020-01F8-6050-D74E-AB39C794CC1E}"/>
                </a:ext>
              </a:extLst>
            </p:cNvPr>
            <p:cNvSpPr>
              <a:spLocks noEditPoints="1"/>
            </p:cNvSpPr>
            <p:nvPr/>
          </p:nvSpPr>
          <p:spPr bwMode="auto">
            <a:xfrm>
              <a:off x="1724"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57">
              <a:extLst>
                <a:ext uri="{FF2B5EF4-FFF2-40B4-BE49-F238E27FC236}">
                  <a16:creationId xmlns:a16="http://schemas.microsoft.com/office/drawing/2014/main" id="{4C0AD4D0-8810-93D9-B763-BDC499F03F93}"/>
                </a:ext>
              </a:extLst>
            </p:cNvPr>
            <p:cNvSpPr>
              <a:spLocks noEditPoints="1"/>
            </p:cNvSpPr>
            <p:nvPr/>
          </p:nvSpPr>
          <p:spPr bwMode="auto">
            <a:xfrm>
              <a:off x="1724"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58">
              <a:extLst>
                <a:ext uri="{FF2B5EF4-FFF2-40B4-BE49-F238E27FC236}">
                  <a16:creationId xmlns:a16="http://schemas.microsoft.com/office/drawing/2014/main" id="{8E695AE9-72A7-8B58-8506-581DA3EB1153}"/>
                </a:ext>
              </a:extLst>
            </p:cNvPr>
            <p:cNvSpPr>
              <a:spLocks noEditPoints="1"/>
            </p:cNvSpPr>
            <p:nvPr/>
          </p:nvSpPr>
          <p:spPr bwMode="auto">
            <a:xfrm>
              <a:off x="1724"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59">
              <a:extLst>
                <a:ext uri="{FF2B5EF4-FFF2-40B4-BE49-F238E27FC236}">
                  <a16:creationId xmlns:a16="http://schemas.microsoft.com/office/drawing/2014/main" id="{399F5769-9C2F-BC10-8B68-71058684C523}"/>
                </a:ext>
              </a:extLst>
            </p:cNvPr>
            <p:cNvSpPr>
              <a:spLocks noEditPoints="1"/>
            </p:cNvSpPr>
            <p:nvPr/>
          </p:nvSpPr>
          <p:spPr bwMode="auto">
            <a:xfrm>
              <a:off x="1724"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0">
              <a:extLst>
                <a:ext uri="{FF2B5EF4-FFF2-40B4-BE49-F238E27FC236}">
                  <a16:creationId xmlns:a16="http://schemas.microsoft.com/office/drawing/2014/main" id="{523E03DE-0A08-588D-482F-336462E0BBED}"/>
                </a:ext>
              </a:extLst>
            </p:cNvPr>
            <p:cNvSpPr>
              <a:spLocks noEditPoints="1"/>
            </p:cNvSpPr>
            <p:nvPr/>
          </p:nvSpPr>
          <p:spPr bwMode="auto">
            <a:xfrm>
              <a:off x="1724"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1">
              <a:extLst>
                <a:ext uri="{FF2B5EF4-FFF2-40B4-BE49-F238E27FC236}">
                  <a16:creationId xmlns:a16="http://schemas.microsoft.com/office/drawing/2014/main" id="{13872701-0B21-5BE6-26F5-4C3D911D40BA}"/>
                </a:ext>
              </a:extLst>
            </p:cNvPr>
            <p:cNvSpPr>
              <a:spLocks noEditPoints="1"/>
            </p:cNvSpPr>
            <p:nvPr/>
          </p:nvSpPr>
          <p:spPr bwMode="auto">
            <a:xfrm>
              <a:off x="1724"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2">
              <a:extLst>
                <a:ext uri="{FF2B5EF4-FFF2-40B4-BE49-F238E27FC236}">
                  <a16:creationId xmlns:a16="http://schemas.microsoft.com/office/drawing/2014/main" id="{B6372139-EF47-0A61-8393-8059EA6CBB6C}"/>
                </a:ext>
              </a:extLst>
            </p:cNvPr>
            <p:cNvSpPr>
              <a:spLocks noEditPoints="1"/>
            </p:cNvSpPr>
            <p:nvPr/>
          </p:nvSpPr>
          <p:spPr bwMode="auto">
            <a:xfrm>
              <a:off x="1724"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3">
              <a:extLst>
                <a:ext uri="{FF2B5EF4-FFF2-40B4-BE49-F238E27FC236}">
                  <a16:creationId xmlns:a16="http://schemas.microsoft.com/office/drawing/2014/main" id="{67722F2E-232A-D589-5C0A-3C8939819464}"/>
                </a:ext>
              </a:extLst>
            </p:cNvPr>
            <p:cNvSpPr>
              <a:spLocks noEditPoints="1"/>
            </p:cNvSpPr>
            <p:nvPr/>
          </p:nvSpPr>
          <p:spPr bwMode="auto">
            <a:xfrm>
              <a:off x="1724"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0" name="Freeform 64">
              <a:extLst>
                <a:ext uri="{FF2B5EF4-FFF2-40B4-BE49-F238E27FC236}">
                  <a16:creationId xmlns:a16="http://schemas.microsoft.com/office/drawing/2014/main" id="{137420FA-DE86-955B-945D-430F94903F63}"/>
                </a:ext>
              </a:extLst>
            </p:cNvPr>
            <p:cNvSpPr>
              <a:spLocks noEditPoints="1"/>
            </p:cNvSpPr>
            <p:nvPr/>
          </p:nvSpPr>
          <p:spPr bwMode="auto">
            <a:xfrm>
              <a:off x="1724"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1" name="Rectangle 65">
              <a:extLst>
                <a:ext uri="{FF2B5EF4-FFF2-40B4-BE49-F238E27FC236}">
                  <a16:creationId xmlns:a16="http://schemas.microsoft.com/office/drawing/2014/main" id="{4055F34A-1232-73CC-65D6-0B9AB3494597}"/>
                </a:ext>
              </a:extLst>
            </p:cNvPr>
            <p:cNvSpPr>
              <a:spLocks noChangeArrowheads="1"/>
            </p:cNvSpPr>
            <p:nvPr/>
          </p:nvSpPr>
          <p:spPr bwMode="auto">
            <a:xfrm>
              <a:off x="172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82" name="Rectangle 66">
              <a:extLst>
                <a:ext uri="{FF2B5EF4-FFF2-40B4-BE49-F238E27FC236}">
                  <a16:creationId xmlns:a16="http://schemas.microsoft.com/office/drawing/2014/main" id="{6ADF2064-A8AF-C69C-2AB2-B187AA84B655}"/>
                </a:ext>
              </a:extLst>
            </p:cNvPr>
            <p:cNvSpPr>
              <a:spLocks noChangeArrowheads="1"/>
            </p:cNvSpPr>
            <p:nvPr/>
          </p:nvSpPr>
          <p:spPr bwMode="auto">
            <a:xfrm>
              <a:off x="216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83" name="Freeform 67">
              <a:extLst>
                <a:ext uri="{FF2B5EF4-FFF2-40B4-BE49-F238E27FC236}">
                  <a16:creationId xmlns:a16="http://schemas.microsoft.com/office/drawing/2014/main" id="{382AFBF0-2A19-CC08-515C-65D01428FF32}"/>
                </a:ext>
              </a:extLst>
            </p:cNvPr>
            <p:cNvSpPr>
              <a:spLocks noEditPoints="1"/>
            </p:cNvSpPr>
            <p:nvPr/>
          </p:nvSpPr>
          <p:spPr bwMode="auto">
            <a:xfrm>
              <a:off x="216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4" name="Freeform 68">
              <a:extLst>
                <a:ext uri="{FF2B5EF4-FFF2-40B4-BE49-F238E27FC236}">
                  <a16:creationId xmlns:a16="http://schemas.microsoft.com/office/drawing/2014/main" id="{CD8367AA-6115-FE0F-A3D8-2738A679CABB}"/>
                </a:ext>
              </a:extLst>
            </p:cNvPr>
            <p:cNvSpPr>
              <a:spLocks noEditPoints="1"/>
            </p:cNvSpPr>
            <p:nvPr/>
          </p:nvSpPr>
          <p:spPr bwMode="auto">
            <a:xfrm>
              <a:off x="216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5" name="Freeform 69">
              <a:extLst>
                <a:ext uri="{FF2B5EF4-FFF2-40B4-BE49-F238E27FC236}">
                  <a16:creationId xmlns:a16="http://schemas.microsoft.com/office/drawing/2014/main" id="{DD101165-B084-DE81-66A2-8D739B7A2B16}"/>
                </a:ext>
              </a:extLst>
            </p:cNvPr>
            <p:cNvSpPr>
              <a:spLocks noEditPoints="1"/>
            </p:cNvSpPr>
            <p:nvPr/>
          </p:nvSpPr>
          <p:spPr bwMode="auto">
            <a:xfrm>
              <a:off x="216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6" name="Freeform 70">
              <a:extLst>
                <a:ext uri="{FF2B5EF4-FFF2-40B4-BE49-F238E27FC236}">
                  <a16:creationId xmlns:a16="http://schemas.microsoft.com/office/drawing/2014/main" id="{5F00A3F2-1903-19A3-0ABB-19680A18FB29}"/>
                </a:ext>
              </a:extLst>
            </p:cNvPr>
            <p:cNvSpPr>
              <a:spLocks noEditPoints="1"/>
            </p:cNvSpPr>
            <p:nvPr/>
          </p:nvSpPr>
          <p:spPr bwMode="auto">
            <a:xfrm>
              <a:off x="216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7" name="Freeform 71">
              <a:extLst>
                <a:ext uri="{FF2B5EF4-FFF2-40B4-BE49-F238E27FC236}">
                  <a16:creationId xmlns:a16="http://schemas.microsoft.com/office/drawing/2014/main" id="{0A8681A9-579E-B2EC-8A02-11A94E35D25B}"/>
                </a:ext>
              </a:extLst>
            </p:cNvPr>
            <p:cNvSpPr>
              <a:spLocks noEditPoints="1"/>
            </p:cNvSpPr>
            <p:nvPr/>
          </p:nvSpPr>
          <p:spPr bwMode="auto">
            <a:xfrm>
              <a:off x="216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8" name="Freeform 72">
              <a:extLst>
                <a:ext uri="{FF2B5EF4-FFF2-40B4-BE49-F238E27FC236}">
                  <a16:creationId xmlns:a16="http://schemas.microsoft.com/office/drawing/2014/main" id="{706C24A7-A24F-3EA3-3195-08CF18D394CA}"/>
                </a:ext>
              </a:extLst>
            </p:cNvPr>
            <p:cNvSpPr>
              <a:spLocks noEditPoints="1"/>
            </p:cNvSpPr>
            <p:nvPr/>
          </p:nvSpPr>
          <p:spPr bwMode="auto">
            <a:xfrm>
              <a:off x="216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9" name="Freeform 73">
              <a:extLst>
                <a:ext uri="{FF2B5EF4-FFF2-40B4-BE49-F238E27FC236}">
                  <a16:creationId xmlns:a16="http://schemas.microsoft.com/office/drawing/2014/main" id="{48940E1D-3143-B5C3-6CC7-BEBF25D7641A}"/>
                </a:ext>
              </a:extLst>
            </p:cNvPr>
            <p:cNvSpPr>
              <a:spLocks noEditPoints="1"/>
            </p:cNvSpPr>
            <p:nvPr/>
          </p:nvSpPr>
          <p:spPr bwMode="auto">
            <a:xfrm>
              <a:off x="216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0" name="Freeform 74">
              <a:extLst>
                <a:ext uri="{FF2B5EF4-FFF2-40B4-BE49-F238E27FC236}">
                  <a16:creationId xmlns:a16="http://schemas.microsoft.com/office/drawing/2014/main" id="{5FF8FC40-C195-2961-054E-978924ECCAF9}"/>
                </a:ext>
              </a:extLst>
            </p:cNvPr>
            <p:cNvSpPr>
              <a:spLocks noEditPoints="1"/>
            </p:cNvSpPr>
            <p:nvPr/>
          </p:nvSpPr>
          <p:spPr bwMode="auto">
            <a:xfrm>
              <a:off x="216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1" name="Freeform 75">
              <a:extLst>
                <a:ext uri="{FF2B5EF4-FFF2-40B4-BE49-F238E27FC236}">
                  <a16:creationId xmlns:a16="http://schemas.microsoft.com/office/drawing/2014/main" id="{952B2955-875C-3A25-F48A-9B6E36B34B28}"/>
                </a:ext>
              </a:extLst>
            </p:cNvPr>
            <p:cNvSpPr>
              <a:spLocks noEditPoints="1"/>
            </p:cNvSpPr>
            <p:nvPr/>
          </p:nvSpPr>
          <p:spPr bwMode="auto">
            <a:xfrm>
              <a:off x="216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2" name="Freeform 76">
              <a:extLst>
                <a:ext uri="{FF2B5EF4-FFF2-40B4-BE49-F238E27FC236}">
                  <a16:creationId xmlns:a16="http://schemas.microsoft.com/office/drawing/2014/main" id="{671BA6E1-FBF3-E3EB-08A4-18B6AC7E3A15}"/>
                </a:ext>
              </a:extLst>
            </p:cNvPr>
            <p:cNvSpPr>
              <a:spLocks noEditPoints="1"/>
            </p:cNvSpPr>
            <p:nvPr/>
          </p:nvSpPr>
          <p:spPr bwMode="auto">
            <a:xfrm>
              <a:off x="216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3" name="Rectangle 77">
              <a:extLst>
                <a:ext uri="{FF2B5EF4-FFF2-40B4-BE49-F238E27FC236}">
                  <a16:creationId xmlns:a16="http://schemas.microsoft.com/office/drawing/2014/main" id="{0518C580-E535-0866-1401-C73F89E534F8}"/>
                </a:ext>
              </a:extLst>
            </p:cNvPr>
            <p:cNvSpPr>
              <a:spLocks noChangeArrowheads="1"/>
            </p:cNvSpPr>
            <p:nvPr/>
          </p:nvSpPr>
          <p:spPr bwMode="auto">
            <a:xfrm>
              <a:off x="216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94" name="Rectangle 78">
              <a:extLst>
                <a:ext uri="{FF2B5EF4-FFF2-40B4-BE49-F238E27FC236}">
                  <a16:creationId xmlns:a16="http://schemas.microsoft.com/office/drawing/2014/main" id="{2F3B6D85-F10C-8126-7E15-C6FCD3A28960}"/>
                </a:ext>
              </a:extLst>
            </p:cNvPr>
            <p:cNvSpPr>
              <a:spLocks noChangeArrowheads="1"/>
            </p:cNvSpPr>
            <p:nvPr/>
          </p:nvSpPr>
          <p:spPr bwMode="auto">
            <a:xfrm>
              <a:off x="262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95" name="Freeform 79">
              <a:extLst>
                <a:ext uri="{FF2B5EF4-FFF2-40B4-BE49-F238E27FC236}">
                  <a16:creationId xmlns:a16="http://schemas.microsoft.com/office/drawing/2014/main" id="{5644434B-9A94-391B-88A2-95C69FF7E18D}"/>
                </a:ext>
              </a:extLst>
            </p:cNvPr>
            <p:cNvSpPr>
              <a:spLocks noEditPoints="1"/>
            </p:cNvSpPr>
            <p:nvPr/>
          </p:nvSpPr>
          <p:spPr bwMode="auto">
            <a:xfrm>
              <a:off x="262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6" name="Freeform 80">
              <a:extLst>
                <a:ext uri="{FF2B5EF4-FFF2-40B4-BE49-F238E27FC236}">
                  <a16:creationId xmlns:a16="http://schemas.microsoft.com/office/drawing/2014/main" id="{98F4C8F2-4C41-F02B-78E5-B65882CF172E}"/>
                </a:ext>
              </a:extLst>
            </p:cNvPr>
            <p:cNvSpPr>
              <a:spLocks noEditPoints="1"/>
            </p:cNvSpPr>
            <p:nvPr/>
          </p:nvSpPr>
          <p:spPr bwMode="auto">
            <a:xfrm>
              <a:off x="262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7" name="Freeform 81">
              <a:extLst>
                <a:ext uri="{FF2B5EF4-FFF2-40B4-BE49-F238E27FC236}">
                  <a16:creationId xmlns:a16="http://schemas.microsoft.com/office/drawing/2014/main" id="{443EC47C-E640-4D08-3F61-A8E535D31796}"/>
                </a:ext>
              </a:extLst>
            </p:cNvPr>
            <p:cNvSpPr>
              <a:spLocks noEditPoints="1"/>
            </p:cNvSpPr>
            <p:nvPr/>
          </p:nvSpPr>
          <p:spPr bwMode="auto">
            <a:xfrm>
              <a:off x="262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8" name="Freeform 82">
              <a:extLst>
                <a:ext uri="{FF2B5EF4-FFF2-40B4-BE49-F238E27FC236}">
                  <a16:creationId xmlns:a16="http://schemas.microsoft.com/office/drawing/2014/main" id="{CC3FF1F7-B8DE-9CB5-FF85-A2C3F425EEB7}"/>
                </a:ext>
              </a:extLst>
            </p:cNvPr>
            <p:cNvSpPr>
              <a:spLocks noEditPoints="1"/>
            </p:cNvSpPr>
            <p:nvPr/>
          </p:nvSpPr>
          <p:spPr bwMode="auto">
            <a:xfrm>
              <a:off x="262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9" name="Freeform 83">
              <a:extLst>
                <a:ext uri="{FF2B5EF4-FFF2-40B4-BE49-F238E27FC236}">
                  <a16:creationId xmlns:a16="http://schemas.microsoft.com/office/drawing/2014/main" id="{6C3DAF98-206F-9E31-4B88-2186BBD9DAE2}"/>
                </a:ext>
              </a:extLst>
            </p:cNvPr>
            <p:cNvSpPr>
              <a:spLocks noEditPoints="1"/>
            </p:cNvSpPr>
            <p:nvPr/>
          </p:nvSpPr>
          <p:spPr bwMode="auto">
            <a:xfrm>
              <a:off x="262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0" name="Freeform 84">
              <a:extLst>
                <a:ext uri="{FF2B5EF4-FFF2-40B4-BE49-F238E27FC236}">
                  <a16:creationId xmlns:a16="http://schemas.microsoft.com/office/drawing/2014/main" id="{1187B7A6-A963-7A63-0772-A35E9489A8F0}"/>
                </a:ext>
              </a:extLst>
            </p:cNvPr>
            <p:cNvSpPr>
              <a:spLocks noEditPoints="1"/>
            </p:cNvSpPr>
            <p:nvPr/>
          </p:nvSpPr>
          <p:spPr bwMode="auto">
            <a:xfrm>
              <a:off x="262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1" name="Freeform 85">
              <a:extLst>
                <a:ext uri="{FF2B5EF4-FFF2-40B4-BE49-F238E27FC236}">
                  <a16:creationId xmlns:a16="http://schemas.microsoft.com/office/drawing/2014/main" id="{3502D36B-4FBF-CF95-74D7-0F8D9317E233}"/>
                </a:ext>
              </a:extLst>
            </p:cNvPr>
            <p:cNvSpPr>
              <a:spLocks noEditPoints="1"/>
            </p:cNvSpPr>
            <p:nvPr/>
          </p:nvSpPr>
          <p:spPr bwMode="auto">
            <a:xfrm>
              <a:off x="262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2" name="Freeform 86">
              <a:extLst>
                <a:ext uri="{FF2B5EF4-FFF2-40B4-BE49-F238E27FC236}">
                  <a16:creationId xmlns:a16="http://schemas.microsoft.com/office/drawing/2014/main" id="{713E4160-DB3C-F823-956B-212CFAAD90A6}"/>
                </a:ext>
              </a:extLst>
            </p:cNvPr>
            <p:cNvSpPr>
              <a:spLocks noEditPoints="1"/>
            </p:cNvSpPr>
            <p:nvPr/>
          </p:nvSpPr>
          <p:spPr bwMode="auto">
            <a:xfrm>
              <a:off x="262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3" name="Freeform 87">
              <a:extLst>
                <a:ext uri="{FF2B5EF4-FFF2-40B4-BE49-F238E27FC236}">
                  <a16:creationId xmlns:a16="http://schemas.microsoft.com/office/drawing/2014/main" id="{64DBA22C-8BD6-1003-46D6-D95C3B1A2FA6}"/>
                </a:ext>
              </a:extLst>
            </p:cNvPr>
            <p:cNvSpPr>
              <a:spLocks noEditPoints="1"/>
            </p:cNvSpPr>
            <p:nvPr/>
          </p:nvSpPr>
          <p:spPr bwMode="auto">
            <a:xfrm>
              <a:off x="262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4" name="Freeform 88">
              <a:extLst>
                <a:ext uri="{FF2B5EF4-FFF2-40B4-BE49-F238E27FC236}">
                  <a16:creationId xmlns:a16="http://schemas.microsoft.com/office/drawing/2014/main" id="{8AA44529-9A28-0E6E-E0A2-0381E763DA7D}"/>
                </a:ext>
              </a:extLst>
            </p:cNvPr>
            <p:cNvSpPr>
              <a:spLocks noEditPoints="1"/>
            </p:cNvSpPr>
            <p:nvPr/>
          </p:nvSpPr>
          <p:spPr bwMode="auto">
            <a:xfrm>
              <a:off x="262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5" name="Rectangle 89">
              <a:extLst>
                <a:ext uri="{FF2B5EF4-FFF2-40B4-BE49-F238E27FC236}">
                  <a16:creationId xmlns:a16="http://schemas.microsoft.com/office/drawing/2014/main" id="{0BAD35CA-A502-7576-D17E-9AF702DF49EE}"/>
                </a:ext>
              </a:extLst>
            </p:cNvPr>
            <p:cNvSpPr>
              <a:spLocks noChangeArrowheads="1"/>
            </p:cNvSpPr>
            <p:nvPr/>
          </p:nvSpPr>
          <p:spPr bwMode="auto">
            <a:xfrm>
              <a:off x="262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06" name="Rectangle 90">
              <a:extLst>
                <a:ext uri="{FF2B5EF4-FFF2-40B4-BE49-F238E27FC236}">
                  <a16:creationId xmlns:a16="http://schemas.microsoft.com/office/drawing/2014/main" id="{8FC321C8-488B-564E-5BEE-2474218A436A}"/>
                </a:ext>
              </a:extLst>
            </p:cNvPr>
            <p:cNvSpPr>
              <a:spLocks noChangeArrowheads="1"/>
            </p:cNvSpPr>
            <p:nvPr/>
          </p:nvSpPr>
          <p:spPr bwMode="auto">
            <a:xfrm>
              <a:off x="306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07" name="Freeform 91">
              <a:extLst>
                <a:ext uri="{FF2B5EF4-FFF2-40B4-BE49-F238E27FC236}">
                  <a16:creationId xmlns:a16="http://schemas.microsoft.com/office/drawing/2014/main" id="{57CB3B6C-18EE-9DB3-8031-8E6C4DA31654}"/>
                </a:ext>
              </a:extLst>
            </p:cNvPr>
            <p:cNvSpPr>
              <a:spLocks noEditPoints="1"/>
            </p:cNvSpPr>
            <p:nvPr/>
          </p:nvSpPr>
          <p:spPr bwMode="auto">
            <a:xfrm>
              <a:off x="3065"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8" name="Freeform 92">
              <a:extLst>
                <a:ext uri="{FF2B5EF4-FFF2-40B4-BE49-F238E27FC236}">
                  <a16:creationId xmlns:a16="http://schemas.microsoft.com/office/drawing/2014/main" id="{57115C76-8BE3-EC14-18F4-DA1D0D21A9FE}"/>
                </a:ext>
              </a:extLst>
            </p:cNvPr>
            <p:cNvSpPr>
              <a:spLocks noEditPoints="1"/>
            </p:cNvSpPr>
            <p:nvPr/>
          </p:nvSpPr>
          <p:spPr bwMode="auto">
            <a:xfrm>
              <a:off x="3065"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9" name="Freeform 93">
              <a:extLst>
                <a:ext uri="{FF2B5EF4-FFF2-40B4-BE49-F238E27FC236}">
                  <a16:creationId xmlns:a16="http://schemas.microsoft.com/office/drawing/2014/main" id="{5251ED97-1F13-EF31-2756-9997BF7B4E20}"/>
                </a:ext>
              </a:extLst>
            </p:cNvPr>
            <p:cNvSpPr>
              <a:spLocks noEditPoints="1"/>
            </p:cNvSpPr>
            <p:nvPr/>
          </p:nvSpPr>
          <p:spPr bwMode="auto">
            <a:xfrm>
              <a:off x="3065"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0" name="Freeform 94">
              <a:extLst>
                <a:ext uri="{FF2B5EF4-FFF2-40B4-BE49-F238E27FC236}">
                  <a16:creationId xmlns:a16="http://schemas.microsoft.com/office/drawing/2014/main" id="{A76C3CA6-D64B-3FFC-DCB9-3F9C63556236}"/>
                </a:ext>
              </a:extLst>
            </p:cNvPr>
            <p:cNvSpPr>
              <a:spLocks noEditPoints="1"/>
            </p:cNvSpPr>
            <p:nvPr/>
          </p:nvSpPr>
          <p:spPr bwMode="auto">
            <a:xfrm>
              <a:off x="3065"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1" name="Freeform 95">
              <a:extLst>
                <a:ext uri="{FF2B5EF4-FFF2-40B4-BE49-F238E27FC236}">
                  <a16:creationId xmlns:a16="http://schemas.microsoft.com/office/drawing/2014/main" id="{5AD02A17-9B13-0C77-7662-C5A3E9C695B2}"/>
                </a:ext>
              </a:extLst>
            </p:cNvPr>
            <p:cNvSpPr>
              <a:spLocks noEditPoints="1"/>
            </p:cNvSpPr>
            <p:nvPr/>
          </p:nvSpPr>
          <p:spPr bwMode="auto">
            <a:xfrm>
              <a:off x="3065"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2" name="Freeform 96">
              <a:extLst>
                <a:ext uri="{FF2B5EF4-FFF2-40B4-BE49-F238E27FC236}">
                  <a16:creationId xmlns:a16="http://schemas.microsoft.com/office/drawing/2014/main" id="{A61598B4-25BE-D8ED-B758-1AC96287829D}"/>
                </a:ext>
              </a:extLst>
            </p:cNvPr>
            <p:cNvSpPr>
              <a:spLocks noEditPoints="1"/>
            </p:cNvSpPr>
            <p:nvPr/>
          </p:nvSpPr>
          <p:spPr bwMode="auto">
            <a:xfrm>
              <a:off x="3065"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3" name="Freeform 97">
              <a:extLst>
                <a:ext uri="{FF2B5EF4-FFF2-40B4-BE49-F238E27FC236}">
                  <a16:creationId xmlns:a16="http://schemas.microsoft.com/office/drawing/2014/main" id="{9C6AA854-4F0F-53F7-5C0C-A69C84E527D8}"/>
                </a:ext>
              </a:extLst>
            </p:cNvPr>
            <p:cNvSpPr>
              <a:spLocks noEditPoints="1"/>
            </p:cNvSpPr>
            <p:nvPr/>
          </p:nvSpPr>
          <p:spPr bwMode="auto">
            <a:xfrm>
              <a:off x="3065"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4" name="Freeform 98">
              <a:extLst>
                <a:ext uri="{FF2B5EF4-FFF2-40B4-BE49-F238E27FC236}">
                  <a16:creationId xmlns:a16="http://schemas.microsoft.com/office/drawing/2014/main" id="{8749E390-026E-CAC4-9318-CDD8685C3E35}"/>
                </a:ext>
              </a:extLst>
            </p:cNvPr>
            <p:cNvSpPr>
              <a:spLocks noEditPoints="1"/>
            </p:cNvSpPr>
            <p:nvPr/>
          </p:nvSpPr>
          <p:spPr bwMode="auto">
            <a:xfrm>
              <a:off x="3065"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6" name="Freeform 99">
              <a:extLst>
                <a:ext uri="{FF2B5EF4-FFF2-40B4-BE49-F238E27FC236}">
                  <a16:creationId xmlns:a16="http://schemas.microsoft.com/office/drawing/2014/main" id="{1DC5261A-3E2B-EA86-4E9A-8ED7BD1987BF}"/>
                </a:ext>
              </a:extLst>
            </p:cNvPr>
            <p:cNvSpPr>
              <a:spLocks noEditPoints="1"/>
            </p:cNvSpPr>
            <p:nvPr/>
          </p:nvSpPr>
          <p:spPr bwMode="auto">
            <a:xfrm>
              <a:off x="3065"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7" name="Freeform 100">
              <a:extLst>
                <a:ext uri="{FF2B5EF4-FFF2-40B4-BE49-F238E27FC236}">
                  <a16:creationId xmlns:a16="http://schemas.microsoft.com/office/drawing/2014/main" id="{B9415F11-F49D-D099-71BC-16990F9DD625}"/>
                </a:ext>
              </a:extLst>
            </p:cNvPr>
            <p:cNvSpPr>
              <a:spLocks noEditPoints="1"/>
            </p:cNvSpPr>
            <p:nvPr/>
          </p:nvSpPr>
          <p:spPr bwMode="auto">
            <a:xfrm>
              <a:off x="3065"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8" name="Rectangle 101">
              <a:extLst>
                <a:ext uri="{FF2B5EF4-FFF2-40B4-BE49-F238E27FC236}">
                  <a16:creationId xmlns:a16="http://schemas.microsoft.com/office/drawing/2014/main" id="{6D0FA154-BFBD-E0AB-0B76-67ABFE0D9648}"/>
                </a:ext>
              </a:extLst>
            </p:cNvPr>
            <p:cNvSpPr>
              <a:spLocks noChangeArrowheads="1"/>
            </p:cNvSpPr>
            <p:nvPr/>
          </p:nvSpPr>
          <p:spPr bwMode="auto">
            <a:xfrm>
              <a:off x="306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20" name="Rectangle 102">
              <a:extLst>
                <a:ext uri="{FF2B5EF4-FFF2-40B4-BE49-F238E27FC236}">
                  <a16:creationId xmlns:a16="http://schemas.microsoft.com/office/drawing/2014/main" id="{696C00A4-C477-12BF-94F5-1DAD85F417EB}"/>
                </a:ext>
              </a:extLst>
            </p:cNvPr>
            <p:cNvSpPr>
              <a:spLocks noChangeArrowheads="1"/>
            </p:cNvSpPr>
            <p:nvPr/>
          </p:nvSpPr>
          <p:spPr bwMode="auto">
            <a:xfrm>
              <a:off x="351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21" name="Freeform 103">
              <a:extLst>
                <a:ext uri="{FF2B5EF4-FFF2-40B4-BE49-F238E27FC236}">
                  <a16:creationId xmlns:a16="http://schemas.microsoft.com/office/drawing/2014/main" id="{218969F1-712D-FB43-582D-3FA02694BC63}"/>
                </a:ext>
              </a:extLst>
            </p:cNvPr>
            <p:cNvSpPr>
              <a:spLocks noEditPoints="1"/>
            </p:cNvSpPr>
            <p:nvPr/>
          </p:nvSpPr>
          <p:spPr bwMode="auto">
            <a:xfrm>
              <a:off x="351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2" name="Freeform 104">
              <a:extLst>
                <a:ext uri="{FF2B5EF4-FFF2-40B4-BE49-F238E27FC236}">
                  <a16:creationId xmlns:a16="http://schemas.microsoft.com/office/drawing/2014/main" id="{22F4BEA7-6F39-2446-3571-1D8DCAA93A5B}"/>
                </a:ext>
              </a:extLst>
            </p:cNvPr>
            <p:cNvSpPr>
              <a:spLocks noEditPoints="1"/>
            </p:cNvSpPr>
            <p:nvPr/>
          </p:nvSpPr>
          <p:spPr bwMode="auto">
            <a:xfrm>
              <a:off x="351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3" name="Freeform 105">
              <a:extLst>
                <a:ext uri="{FF2B5EF4-FFF2-40B4-BE49-F238E27FC236}">
                  <a16:creationId xmlns:a16="http://schemas.microsoft.com/office/drawing/2014/main" id="{1AA874B5-AC9B-D6E0-BA63-1FA7EC74925E}"/>
                </a:ext>
              </a:extLst>
            </p:cNvPr>
            <p:cNvSpPr>
              <a:spLocks noEditPoints="1"/>
            </p:cNvSpPr>
            <p:nvPr/>
          </p:nvSpPr>
          <p:spPr bwMode="auto">
            <a:xfrm>
              <a:off x="351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4" name="Freeform 106">
              <a:extLst>
                <a:ext uri="{FF2B5EF4-FFF2-40B4-BE49-F238E27FC236}">
                  <a16:creationId xmlns:a16="http://schemas.microsoft.com/office/drawing/2014/main" id="{E13B4F20-6721-088B-5ED3-70A058CA20E5}"/>
                </a:ext>
              </a:extLst>
            </p:cNvPr>
            <p:cNvSpPr>
              <a:spLocks noEditPoints="1"/>
            </p:cNvSpPr>
            <p:nvPr/>
          </p:nvSpPr>
          <p:spPr bwMode="auto">
            <a:xfrm>
              <a:off x="351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5" name="Freeform 107">
              <a:extLst>
                <a:ext uri="{FF2B5EF4-FFF2-40B4-BE49-F238E27FC236}">
                  <a16:creationId xmlns:a16="http://schemas.microsoft.com/office/drawing/2014/main" id="{D5EC2D52-CABF-78F4-3BC7-E9F73C397370}"/>
                </a:ext>
              </a:extLst>
            </p:cNvPr>
            <p:cNvSpPr>
              <a:spLocks noEditPoints="1"/>
            </p:cNvSpPr>
            <p:nvPr/>
          </p:nvSpPr>
          <p:spPr bwMode="auto">
            <a:xfrm>
              <a:off x="351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6" name="Freeform 108">
              <a:extLst>
                <a:ext uri="{FF2B5EF4-FFF2-40B4-BE49-F238E27FC236}">
                  <a16:creationId xmlns:a16="http://schemas.microsoft.com/office/drawing/2014/main" id="{C09F00BD-C2A3-0823-2AE3-1189E3375B76}"/>
                </a:ext>
              </a:extLst>
            </p:cNvPr>
            <p:cNvSpPr>
              <a:spLocks noEditPoints="1"/>
            </p:cNvSpPr>
            <p:nvPr/>
          </p:nvSpPr>
          <p:spPr bwMode="auto">
            <a:xfrm>
              <a:off x="351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7" name="Freeform 109">
              <a:extLst>
                <a:ext uri="{FF2B5EF4-FFF2-40B4-BE49-F238E27FC236}">
                  <a16:creationId xmlns:a16="http://schemas.microsoft.com/office/drawing/2014/main" id="{AFD600E0-08BA-D2EC-33BC-0EFB679F2665}"/>
                </a:ext>
              </a:extLst>
            </p:cNvPr>
            <p:cNvSpPr>
              <a:spLocks noEditPoints="1"/>
            </p:cNvSpPr>
            <p:nvPr/>
          </p:nvSpPr>
          <p:spPr bwMode="auto">
            <a:xfrm>
              <a:off x="351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8" name="Freeform 110">
              <a:extLst>
                <a:ext uri="{FF2B5EF4-FFF2-40B4-BE49-F238E27FC236}">
                  <a16:creationId xmlns:a16="http://schemas.microsoft.com/office/drawing/2014/main" id="{128F32E1-7463-B96E-4EFC-C798C89CE2A2}"/>
                </a:ext>
              </a:extLst>
            </p:cNvPr>
            <p:cNvSpPr>
              <a:spLocks noEditPoints="1"/>
            </p:cNvSpPr>
            <p:nvPr/>
          </p:nvSpPr>
          <p:spPr bwMode="auto">
            <a:xfrm>
              <a:off x="351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9" name="Freeform 111">
              <a:extLst>
                <a:ext uri="{FF2B5EF4-FFF2-40B4-BE49-F238E27FC236}">
                  <a16:creationId xmlns:a16="http://schemas.microsoft.com/office/drawing/2014/main" id="{F47461E6-E2A4-2684-07F0-1B48C768FB28}"/>
                </a:ext>
              </a:extLst>
            </p:cNvPr>
            <p:cNvSpPr>
              <a:spLocks noEditPoints="1"/>
            </p:cNvSpPr>
            <p:nvPr/>
          </p:nvSpPr>
          <p:spPr bwMode="auto">
            <a:xfrm>
              <a:off x="351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0" name="Freeform 112">
              <a:extLst>
                <a:ext uri="{FF2B5EF4-FFF2-40B4-BE49-F238E27FC236}">
                  <a16:creationId xmlns:a16="http://schemas.microsoft.com/office/drawing/2014/main" id="{568D88D7-F13F-5670-EFE2-00A25366092A}"/>
                </a:ext>
              </a:extLst>
            </p:cNvPr>
            <p:cNvSpPr>
              <a:spLocks noEditPoints="1"/>
            </p:cNvSpPr>
            <p:nvPr/>
          </p:nvSpPr>
          <p:spPr bwMode="auto">
            <a:xfrm>
              <a:off x="351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1" name="Rectangle 113">
              <a:extLst>
                <a:ext uri="{FF2B5EF4-FFF2-40B4-BE49-F238E27FC236}">
                  <a16:creationId xmlns:a16="http://schemas.microsoft.com/office/drawing/2014/main" id="{56E370A6-3237-65D0-9C72-B09BE9273F42}"/>
                </a:ext>
              </a:extLst>
            </p:cNvPr>
            <p:cNvSpPr>
              <a:spLocks noChangeArrowheads="1"/>
            </p:cNvSpPr>
            <p:nvPr/>
          </p:nvSpPr>
          <p:spPr bwMode="auto">
            <a:xfrm>
              <a:off x="351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32" name="Rectangle 114">
              <a:extLst>
                <a:ext uri="{FF2B5EF4-FFF2-40B4-BE49-F238E27FC236}">
                  <a16:creationId xmlns:a16="http://schemas.microsoft.com/office/drawing/2014/main" id="{0431854D-1B47-4E63-B004-AE897930B42D}"/>
                </a:ext>
              </a:extLst>
            </p:cNvPr>
            <p:cNvSpPr>
              <a:spLocks noChangeArrowheads="1"/>
            </p:cNvSpPr>
            <p:nvPr/>
          </p:nvSpPr>
          <p:spPr bwMode="auto">
            <a:xfrm>
              <a:off x="396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33" name="Freeform 115">
              <a:extLst>
                <a:ext uri="{FF2B5EF4-FFF2-40B4-BE49-F238E27FC236}">
                  <a16:creationId xmlns:a16="http://schemas.microsoft.com/office/drawing/2014/main" id="{15BA3178-CA78-6A99-F3EA-17E45228D638}"/>
                </a:ext>
              </a:extLst>
            </p:cNvPr>
            <p:cNvSpPr>
              <a:spLocks noEditPoints="1"/>
            </p:cNvSpPr>
            <p:nvPr/>
          </p:nvSpPr>
          <p:spPr bwMode="auto">
            <a:xfrm>
              <a:off x="396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4" name="Freeform 116">
              <a:extLst>
                <a:ext uri="{FF2B5EF4-FFF2-40B4-BE49-F238E27FC236}">
                  <a16:creationId xmlns:a16="http://schemas.microsoft.com/office/drawing/2014/main" id="{BE1C20C6-D183-06D0-D1F7-C9FC5CCE4C46}"/>
                </a:ext>
              </a:extLst>
            </p:cNvPr>
            <p:cNvSpPr>
              <a:spLocks noEditPoints="1"/>
            </p:cNvSpPr>
            <p:nvPr/>
          </p:nvSpPr>
          <p:spPr bwMode="auto">
            <a:xfrm>
              <a:off x="396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5" name="Freeform 117">
              <a:extLst>
                <a:ext uri="{FF2B5EF4-FFF2-40B4-BE49-F238E27FC236}">
                  <a16:creationId xmlns:a16="http://schemas.microsoft.com/office/drawing/2014/main" id="{3A9C9590-A1E0-EE05-8470-39BC8C27E20D}"/>
                </a:ext>
              </a:extLst>
            </p:cNvPr>
            <p:cNvSpPr>
              <a:spLocks noEditPoints="1"/>
            </p:cNvSpPr>
            <p:nvPr/>
          </p:nvSpPr>
          <p:spPr bwMode="auto">
            <a:xfrm>
              <a:off x="396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6" name="Freeform 118">
              <a:extLst>
                <a:ext uri="{FF2B5EF4-FFF2-40B4-BE49-F238E27FC236}">
                  <a16:creationId xmlns:a16="http://schemas.microsoft.com/office/drawing/2014/main" id="{A7F744ED-DFE4-1005-BDF9-124CAB054C99}"/>
                </a:ext>
              </a:extLst>
            </p:cNvPr>
            <p:cNvSpPr>
              <a:spLocks noEditPoints="1"/>
            </p:cNvSpPr>
            <p:nvPr/>
          </p:nvSpPr>
          <p:spPr bwMode="auto">
            <a:xfrm>
              <a:off x="396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7" name="Freeform 119">
              <a:extLst>
                <a:ext uri="{FF2B5EF4-FFF2-40B4-BE49-F238E27FC236}">
                  <a16:creationId xmlns:a16="http://schemas.microsoft.com/office/drawing/2014/main" id="{0B300F9F-9ABD-85DC-28F5-2E89C94F9E7C}"/>
                </a:ext>
              </a:extLst>
            </p:cNvPr>
            <p:cNvSpPr>
              <a:spLocks noEditPoints="1"/>
            </p:cNvSpPr>
            <p:nvPr/>
          </p:nvSpPr>
          <p:spPr bwMode="auto">
            <a:xfrm>
              <a:off x="396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8" name="Freeform 120">
              <a:extLst>
                <a:ext uri="{FF2B5EF4-FFF2-40B4-BE49-F238E27FC236}">
                  <a16:creationId xmlns:a16="http://schemas.microsoft.com/office/drawing/2014/main" id="{4921432A-A685-9F49-12D5-DD2B2C7AF8D7}"/>
                </a:ext>
              </a:extLst>
            </p:cNvPr>
            <p:cNvSpPr>
              <a:spLocks noEditPoints="1"/>
            </p:cNvSpPr>
            <p:nvPr/>
          </p:nvSpPr>
          <p:spPr bwMode="auto">
            <a:xfrm>
              <a:off x="396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9" name="Freeform 121">
              <a:extLst>
                <a:ext uri="{FF2B5EF4-FFF2-40B4-BE49-F238E27FC236}">
                  <a16:creationId xmlns:a16="http://schemas.microsoft.com/office/drawing/2014/main" id="{314D34AC-BA25-D654-7774-D552845DC644}"/>
                </a:ext>
              </a:extLst>
            </p:cNvPr>
            <p:cNvSpPr>
              <a:spLocks noEditPoints="1"/>
            </p:cNvSpPr>
            <p:nvPr/>
          </p:nvSpPr>
          <p:spPr bwMode="auto">
            <a:xfrm>
              <a:off x="396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0" name="Freeform 122">
              <a:extLst>
                <a:ext uri="{FF2B5EF4-FFF2-40B4-BE49-F238E27FC236}">
                  <a16:creationId xmlns:a16="http://schemas.microsoft.com/office/drawing/2014/main" id="{A6555F1F-F563-DB70-6F6C-62B60F544A6C}"/>
                </a:ext>
              </a:extLst>
            </p:cNvPr>
            <p:cNvSpPr>
              <a:spLocks noEditPoints="1"/>
            </p:cNvSpPr>
            <p:nvPr/>
          </p:nvSpPr>
          <p:spPr bwMode="auto">
            <a:xfrm>
              <a:off x="396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1" name="Freeform 123">
              <a:extLst>
                <a:ext uri="{FF2B5EF4-FFF2-40B4-BE49-F238E27FC236}">
                  <a16:creationId xmlns:a16="http://schemas.microsoft.com/office/drawing/2014/main" id="{42E0CF15-1458-2B39-DE22-A65F26DE0893}"/>
                </a:ext>
              </a:extLst>
            </p:cNvPr>
            <p:cNvSpPr>
              <a:spLocks noEditPoints="1"/>
            </p:cNvSpPr>
            <p:nvPr/>
          </p:nvSpPr>
          <p:spPr bwMode="auto">
            <a:xfrm>
              <a:off x="396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2" name="Freeform 124">
              <a:extLst>
                <a:ext uri="{FF2B5EF4-FFF2-40B4-BE49-F238E27FC236}">
                  <a16:creationId xmlns:a16="http://schemas.microsoft.com/office/drawing/2014/main" id="{BA4AE748-866D-EBAB-2DBB-65857CFF213E}"/>
                </a:ext>
              </a:extLst>
            </p:cNvPr>
            <p:cNvSpPr>
              <a:spLocks noEditPoints="1"/>
            </p:cNvSpPr>
            <p:nvPr/>
          </p:nvSpPr>
          <p:spPr bwMode="auto">
            <a:xfrm>
              <a:off x="396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3" name="Rectangle 125">
              <a:extLst>
                <a:ext uri="{FF2B5EF4-FFF2-40B4-BE49-F238E27FC236}">
                  <a16:creationId xmlns:a16="http://schemas.microsoft.com/office/drawing/2014/main" id="{3C6B6659-7A98-CA94-B4D1-AC021CD3941B}"/>
                </a:ext>
              </a:extLst>
            </p:cNvPr>
            <p:cNvSpPr>
              <a:spLocks noChangeArrowheads="1"/>
            </p:cNvSpPr>
            <p:nvPr/>
          </p:nvSpPr>
          <p:spPr bwMode="auto">
            <a:xfrm>
              <a:off x="396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44" name="Rectangle 126">
              <a:extLst>
                <a:ext uri="{FF2B5EF4-FFF2-40B4-BE49-F238E27FC236}">
                  <a16:creationId xmlns:a16="http://schemas.microsoft.com/office/drawing/2014/main" id="{E1E8C57C-ADFA-1365-92CC-D73AF582AECF}"/>
                </a:ext>
              </a:extLst>
            </p:cNvPr>
            <p:cNvSpPr>
              <a:spLocks noChangeArrowheads="1"/>
            </p:cNvSpPr>
            <p:nvPr/>
          </p:nvSpPr>
          <p:spPr bwMode="auto">
            <a:xfrm>
              <a:off x="440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45" name="Freeform 127">
              <a:extLst>
                <a:ext uri="{FF2B5EF4-FFF2-40B4-BE49-F238E27FC236}">
                  <a16:creationId xmlns:a16="http://schemas.microsoft.com/office/drawing/2014/main" id="{E9E298B2-668D-A5D8-E639-FBB12DB45297}"/>
                </a:ext>
              </a:extLst>
            </p:cNvPr>
            <p:cNvSpPr>
              <a:spLocks noEditPoints="1"/>
            </p:cNvSpPr>
            <p:nvPr/>
          </p:nvSpPr>
          <p:spPr bwMode="auto">
            <a:xfrm>
              <a:off x="4405"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6" name="Freeform 128">
              <a:extLst>
                <a:ext uri="{FF2B5EF4-FFF2-40B4-BE49-F238E27FC236}">
                  <a16:creationId xmlns:a16="http://schemas.microsoft.com/office/drawing/2014/main" id="{1A817B2C-ACC4-D46D-6726-422F6C7B59C7}"/>
                </a:ext>
              </a:extLst>
            </p:cNvPr>
            <p:cNvSpPr>
              <a:spLocks noEditPoints="1"/>
            </p:cNvSpPr>
            <p:nvPr/>
          </p:nvSpPr>
          <p:spPr bwMode="auto">
            <a:xfrm>
              <a:off x="4405"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7" name="Freeform 129">
              <a:extLst>
                <a:ext uri="{FF2B5EF4-FFF2-40B4-BE49-F238E27FC236}">
                  <a16:creationId xmlns:a16="http://schemas.microsoft.com/office/drawing/2014/main" id="{F657BE54-0703-6793-E167-820EB056195F}"/>
                </a:ext>
              </a:extLst>
            </p:cNvPr>
            <p:cNvSpPr>
              <a:spLocks noEditPoints="1"/>
            </p:cNvSpPr>
            <p:nvPr/>
          </p:nvSpPr>
          <p:spPr bwMode="auto">
            <a:xfrm>
              <a:off x="4405"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8" name="Freeform 130">
              <a:extLst>
                <a:ext uri="{FF2B5EF4-FFF2-40B4-BE49-F238E27FC236}">
                  <a16:creationId xmlns:a16="http://schemas.microsoft.com/office/drawing/2014/main" id="{C058450C-4A18-54F0-994C-7DD454B6CBB7}"/>
                </a:ext>
              </a:extLst>
            </p:cNvPr>
            <p:cNvSpPr>
              <a:spLocks noEditPoints="1"/>
            </p:cNvSpPr>
            <p:nvPr/>
          </p:nvSpPr>
          <p:spPr bwMode="auto">
            <a:xfrm>
              <a:off x="4405"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9" name="Freeform 131">
              <a:extLst>
                <a:ext uri="{FF2B5EF4-FFF2-40B4-BE49-F238E27FC236}">
                  <a16:creationId xmlns:a16="http://schemas.microsoft.com/office/drawing/2014/main" id="{32657F67-E619-DE2E-1CDC-77C6D32D4716}"/>
                </a:ext>
              </a:extLst>
            </p:cNvPr>
            <p:cNvSpPr>
              <a:spLocks noEditPoints="1"/>
            </p:cNvSpPr>
            <p:nvPr/>
          </p:nvSpPr>
          <p:spPr bwMode="auto">
            <a:xfrm>
              <a:off x="4405"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0" name="Freeform 132">
              <a:extLst>
                <a:ext uri="{FF2B5EF4-FFF2-40B4-BE49-F238E27FC236}">
                  <a16:creationId xmlns:a16="http://schemas.microsoft.com/office/drawing/2014/main" id="{E05573E0-4419-B9ED-121D-B6D349964845}"/>
                </a:ext>
              </a:extLst>
            </p:cNvPr>
            <p:cNvSpPr>
              <a:spLocks noEditPoints="1"/>
            </p:cNvSpPr>
            <p:nvPr/>
          </p:nvSpPr>
          <p:spPr bwMode="auto">
            <a:xfrm>
              <a:off x="4405"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1" name="Freeform 133">
              <a:extLst>
                <a:ext uri="{FF2B5EF4-FFF2-40B4-BE49-F238E27FC236}">
                  <a16:creationId xmlns:a16="http://schemas.microsoft.com/office/drawing/2014/main" id="{EF08C6F0-789D-1923-C95B-BB302E9C5AD6}"/>
                </a:ext>
              </a:extLst>
            </p:cNvPr>
            <p:cNvSpPr>
              <a:spLocks noEditPoints="1"/>
            </p:cNvSpPr>
            <p:nvPr/>
          </p:nvSpPr>
          <p:spPr bwMode="auto">
            <a:xfrm>
              <a:off x="4405"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2" name="Freeform 134">
              <a:extLst>
                <a:ext uri="{FF2B5EF4-FFF2-40B4-BE49-F238E27FC236}">
                  <a16:creationId xmlns:a16="http://schemas.microsoft.com/office/drawing/2014/main" id="{6E3E5C3E-2505-7975-A735-B43F9EB6505F}"/>
                </a:ext>
              </a:extLst>
            </p:cNvPr>
            <p:cNvSpPr>
              <a:spLocks noEditPoints="1"/>
            </p:cNvSpPr>
            <p:nvPr/>
          </p:nvSpPr>
          <p:spPr bwMode="auto">
            <a:xfrm>
              <a:off x="4405"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3" name="Freeform 135">
              <a:extLst>
                <a:ext uri="{FF2B5EF4-FFF2-40B4-BE49-F238E27FC236}">
                  <a16:creationId xmlns:a16="http://schemas.microsoft.com/office/drawing/2014/main" id="{164DBC82-5954-5FA3-2732-542BEFFEB5DD}"/>
                </a:ext>
              </a:extLst>
            </p:cNvPr>
            <p:cNvSpPr>
              <a:spLocks noEditPoints="1"/>
            </p:cNvSpPr>
            <p:nvPr/>
          </p:nvSpPr>
          <p:spPr bwMode="auto">
            <a:xfrm>
              <a:off x="4405"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4" name="Freeform 136">
              <a:extLst>
                <a:ext uri="{FF2B5EF4-FFF2-40B4-BE49-F238E27FC236}">
                  <a16:creationId xmlns:a16="http://schemas.microsoft.com/office/drawing/2014/main" id="{6C6FAE25-EB1E-3C06-F327-14A1EEEF1BEF}"/>
                </a:ext>
              </a:extLst>
            </p:cNvPr>
            <p:cNvSpPr>
              <a:spLocks noEditPoints="1"/>
            </p:cNvSpPr>
            <p:nvPr/>
          </p:nvSpPr>
          <p:spPr bwMode="auto">
            <a:xfrm>
              <a:off x="4405"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5" name="Rectangle 137">
              <a:extLst>
                <a:ext uri="{FF2B5EF4-FFF2-40B4-BE49-F238E27FC236}">
                  <a16:creationId xmlns:a16="http://schemas.microsoft.com/office/drawing/2014/main" id="{92EDE54B-D770-1BEA-B95D-69EB6786C235}"/>
                </a:ext>
              </a:extLst>
            </p:cNvPr>
            <p:cNvSpPr>
              <a:spLocks noChangeArrowheads="1"/>
            </p:cNvSpPr>
            <p:nvPr/>
          </p:nvSpPr>
          <p:spPr bwMode="auto">
            <a:xfrm>
              <a:off x="440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56" name="Rectangle 138">
              <a:extLst>
                <a:ext uri="{FF2B5EF4-FFF2-40B4-BE49-F238E27FC236}">
                  <a16:creationId xmlns:a16="http://schemas.microsoft.com/office/drawing/2014/main" id="{B9A0D0E8-24D3-0878-A915-4F01F5E7377D}"/>
                </a:ext>
              </a:extLst>
            </p:cNvPr>
            <p:cNvSpPr>
              <a:spLocks noChangeArrowheads="1"/>
            </p:cNvSpPr>
            <p:nvPr/>
          </p:nvSpPr>
          <p:spPr bwMode="auto">
            <a:xfrm>
              <a:off x="485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57" name="Freeform 139">
              <a:extLst>
                <a:ext uri="{FF2B5EF4-FFF2-40B4-BE49-F238E27FC236}">
                  <a16:creationId xmlns:a16="http://schemas.microsoft.com/office/drawing/2014/main" id="{D5AD8903-07C4-8591-9679-55FD33AF0A43}"/>
                </a:ext>
              </a:extLst>
            </p:cNvPr>
            <p:cNvSpPr>
              <a:spLocks noEditPoints="1"/>
            </p:cNvSpPr>
            <p:nvPr/>
          </p:nvSpPr>
          <p:spPr bwMode="auto">
            <a:xfrm>
              <a:off x="485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8" name="Freeform 140">
              <a:extLst>
                <a:ext uri="{FF2B5EF4-FFF2-40B4-BE49-F238E27FC236}">
                  <a16:creationId xmlns:a16="http://schemas.microsoft.com/office/drawing/2014/main" id="{785CEEF8-3F39-DE0E-0FFD-EA7B53D61289}"/>
                </a:ext>
              </a:extLst>
            </p:cNvPr>
            <p:cNvSpPr>
              <a:spLocks noEditPoints="1"/>
            </p:cNvSpPr>
            <p:nvPr/>
          </p:nvSpPr>
          <p:spPr bwMode="auto">
            <a:xfrm>
              <a:off x="485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9" name="Freeform 141">
              <a:extLst>
                <a:ext uri="{FF2B5EF4-FFF2-40B4-BE49-F238E27FC236}">
                  <a16:creationId xmlns:a16="http://schemas.microsoft.com/office/drawing/2014/main" id="{955046AC-1F83-9078-5F1F-6D0B2910777F}"/>
                </a:ext>
              </a:extLst>
            </p:cNvPr>
            <p:cNvSpPr>
              <a:spLocks noEditPoints="1"/>
            </p:cNvSpPr>
            <p:nvPr/>
          </p:nvSpPr>
          <p:spPr bwMode="auto">
            <a:xfrm>
              <a:off x="485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0" name="Freeform 142">
              <a:extLst>
                <a:ext uri="{FF2B5EF4-FFF2-40B4-BE49-F238E27FC236}">
                  <a16:creationId xmlns:a16="http://schemas.microsoft.com/office/drawing/2014/main" id="{E82A2854-3B84-3F91-234F-9B4C7A933333}"/>
                </a:ext>
              </a:extLst>
            </p:cNvPr>
            <p:cNvSpPr>
              <a:spLocks noEditPoints="1"/>
            </p:cNvSpPr>
            <p:nvPr/>
          </p:nvSpPr>
          <p:spPr bwMode="auto">
            <a:xfrm>
              <a:off x="485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1" name="Freeform 143">
              <a:extLst>
                <a:ext uri="{FF2B5EF4-FFF2-40B4-BE49-F238E27FC236}">
                  <a16:creationId xmlns:a16="http://schemas.microsoft.com/office/drawing/2014/main" id="{1DE07772-DB45-429B-499F-6ACEAF6A343E}"/>
                </a:ext>
              </a:extLst>
            </p:cNvPr>
            <p:cNvSpPr>
              <a:spLocks noEditPoints="1"/>
            </p:cNvSpPr>
            <p:nvPr/>
          </p:nvSpPr>
          <p:spPr bwMode="auto">
            <a:xfrm>
              <a:off x="485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2" name="Freeform 144">
              <a:extLst>
                <a:ext uri="{FF2B5EF4-FFF2-40B4-BE49-F238E27FC236}">
                  <a16:creationId xmlns:a16="http://schemas.microsoft.com/office/drawing/2014/main" id="{736C3A0C-5F1A-5223-5686-B8406D1E1B47}"/>
                </a:ext>
              </a:extLst>
            </p:cNvPr>
            <p:cNvSpPr>
              <a:spLocks noEditPoints="1"/>
            </p:cNvSpPr>
            <p:nvPr/>
          </p:nvSpPr>
          <p:spPr bwMode="auto">
            <a:xfrm>
              <a:off x="485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3" name="Freeform 145">
              <a:extLst>
                <a:ext uri="{FF2B5EF4-FFF2-40B4-BE49-F238E27FC236}">
                  <a16:creationId xmlns:a16="http://schemas.microsoft.com/office/drawing/2014/main" id="{8A5AA8EB-E551-B091-F43A-7DC4BB73FDCF}"/>
                </a:ext>
              </a:extLst>
            </p:cNvPr>
            <p:cNvSpPr>
              <a:spLocks noEditPoints="1"/>
            </p:cNvSpPr>
            <p:nvPr/>
          </p:nvSpPr>
          <p:spPr bwMode="auto">
            <a:xfrm>
              <a:off x="485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4" name="Freeform 146">
              <a:extLst>
                <a:ext uri="{FF2B5EF4-FFF2-40B4-BE49-F238E27FC236}">
                  <a16:creationId xmlns:a16="http://schemas.microsoft.com/office/drawing/2014/main" id="{DA04A257-1AAD-D7A2-6718-4D3F7645E224}"/>
                </a:ext>
              </a:extLst>
            </p:cNvPr>
            <p:cNvSpPr>
              <a:spLocks noEditPoints="1"/>
            </p:cNvSpPr>
            <p:nvPr/>
          </p:nvSpPr>
          <p:spPr bwMode="auto">
            <a:xfrm>
              <a:off x="485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5" name="Freeform 147">
              <a:extLst>
                <a:ext uri="{FF2B5EF4-FFF2-40B4-BE49-F238E27FC236}">
                  <a16:creationId xmlns:a16="http://schemas.microsoft.com/office/drawing/2014/main" id="{8F3C76DB-DF95-E84A-4488-42CA2C4ABC1B}"/>
                </a:ext>
              </a:extLst>
            </p:cNvPr>
            <p:cNvSpPr>
              <a:spLocks noEditPoints="1"/>
            </p:cNvSpPr>
            <p:nvPr/>
          </p:nvSpPr>
          <p:spPr bwMode="auto">
            <a:xfrm>
              <a:off x="485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6" name="Freeform 148">
              <a:extLst>
                <a:ext uri="{FF2B5EF4-FFF2-40B4-BE49-F238E27FC236}">
                  <a16:creationId xmlns:a16="http://schemas.microsoft.com/office/drawing/2014/main" id="{9BC4697A-8E56-BC91-BEA8-33401F057654}"/>
                </a:ext>
              </a:extLst>
            </p:cNvPr>
            <p:cNvSpPr>
              <a:spLocks noEditPoints="1"/>
            </p:cNvSpPr>
            <p:nvPr/>
          </p:nvSpPr>
          <p:spPr bwMode="auto">
            <a:xfrm>
              <a:off x="485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7" name="Rectangle 149">
              <a:extLst>
                <a:ext uri="{FF2B5EF4-FFF2-40B4-BE49-F238E27FC236}">
                  <a16:creationId xmlns:a16="http://schemas.microsoft.com/office/drawing/2014/main" id="{14B35D51-0DFF-0611-E2F5-8EC483CB04C1}"/>
                </a:ext>
              </a:extLst>
            </p:cNvPr>
            <p:cNvSpPr>
              <a:spLocks noChangeArrowheads="1"/>
            </p:cNvSpPr>
            <p:nvPr/>
          </p:nvSpPr>
          <p:spPr bwMode="auto">
            <a:xfrm>
              <a:off x="485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68" name="Rectangle 150">
              <a:extLst>
                <a:ext uri="{FF2B5EF4-FFF2-40B4-BE49-F238E27FC236}">
                  <a16:creationId xmlns:a16="http://schemas.microsoft.com/office/drawing/2014/main" id="{38B30BE3-4A0E-4633-DA29-69FB86D8F298}"/>
                </a:ext>
              </a:extLst>
            </p:cNvPr>
            <p:cNvSpPr>
              <a:spLocks noChangeArrowheads="1"/>
            </p:cNvSpPr>
            <p:nvPr/>
          </p:nvSpPr>
          <p:spPr bwMode="auto">
            <a:xfrm>
              <a:off x="530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69" name="Freeform 151">
              <a:extLst>
                <a:ext uri="{FF2B5EF4-FFF2-40B4-BE49-F238E27FC236}">
                  <a16:creationId xmlns:a16="http://schemas.microsoft.com/office/drawing/2014/main" id="{7411E4B0-349A-A9AD-8FEA-B0203C71F6DE}"/>
                </a:ext>
              </a:extLst>
            </p:cNvPr>
            <p:cNvSpPr>
              <a:spLocks noEditPoints="1"/>
            </p:cNvSpPr>
            <p:nvPr/>
          </p:nvSpPr>
          <p:spPr bwMode="auto">
            <a:xfrm>
              <a:off x="530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0" name="Freeform 152">
              <a:extLst>
                <a:ext uri="{FF2B5EF4-FFF2-40B4-BE49-F238E27FC236}">
                  <a16:creationId xmlns:a16="http://schemas.microsoft.com/office/drawing/2014/main" id="{D84CCC07-423E-7904-C051-9A89F92B0069}"/>
                </a:ext>
              </a:extLst>
            </p:cNvPr>
            <p:cNvSpPr>
              <a:spLocks noEditPoints="1"/>
            </p:cNvSpPr>
            <p:nvPr/>
          </p:nvSpPr>
          <p:spPr bwMode="auto">
            <a:xfrm>
              <a:off x="530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1" name="Freeform 153">
              <a:extLst>
                <a:ext uri="{FF2B5EF4-FFF2-40B4-BE49-F238E27FC236}">
                  <a16:creationId xmlns:a16="http://schemas.microsoft.com/office/drawing/2014/main" id="{B55B24AB-D423-9A02-8CDA-16B4E2D4CAB2}"/>
                </a:ext>
              </a:extLst>
            </p:cNvPr>
            <p:cNvSpPr>
              <a:spLocks noEditPoints="1"/>
            </p:cNvSpPr>
            <p:nvPr/>
          </p:nvSpPr>
          <p:spPr bwMode="auto">
            <a:xfrm>
              <a:off x="530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2" name="Freeform 154">
              <a:extLst>
                <a:ext uri="{FF2B5EF4-FFF2-40B4-BE49-F238E27FC236}">
                  <a16:creationId xmlns:a16="http://schemas.microsoft.com/office/drawing/2014/main" id="{92D19F19-FF22-E3A1-1CDC-B44F52DEB510}"/>
                </a:ext>
              </a:extLst>
            </p:cNvPr>
            <p:cNvSpPr>
              <a:spLocks noEditPoints="1"/>
            </p:cNvSpPr>
            <p:nvPr/>
          </p:nvSpPr>
          <p:spPr bwMode="auto">
            <a:xfrm>
              <a:off x="530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3" name="Freeform 155">
              <a:extLst>
                <a:ext uri="{FF2B5EF4-FFF2-40B4-BE49-F238E27FC236}">
                  <a16:creationId xmlns:a16="http://schemas.microsoft.com/office/drawing/2014/main" id="{2A89CE97-9719-5354-F548-844E3D4400B5}"/>
                </a:ext>
              </a:extLst>
            </p:cNvPr>
            <p:cNvSpPr>
              <a:spLocks noEditPoints="1"/>
            </p:cNvSpPr>
            <p:nvPr/>
          </p:nvSpPr>
          <p:spPr bwMode="auto">
            <a:xfrm>
              <a:off x="530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4" name="Freeform 156">
              <a:extLst>
                <a:ext uri="{FF2B5EF4-FFF2-40B4-BE49-F238E27FC236}">
                  <a16:creationId xmlns:a16="http://schemas.microsoft.com/office/drawing/2014/main" id="{111B4926-A884-5A6D-0DD6-A2BB24374447}"/>
                </a:ext>
              </a:extLst>
            </p:cNvPr>
            <p:cNvSpPr>
              <a:spLocks noEditPoints="1"/>
            </p:cNvSpPr>
            <p:nvPr/>
          </p:nvSpPr>
          <p:spPr bwMode="auto">
            <a:xfrm>
              <a:off x="530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5" name="Freeform 157">
              <a:extLst>
                <a:ext uri="{FF2B5EF4-FFF2-40B4-BE49-F238E27FC236}">
                  <a16:creationId xmlns:a16="http://schemas.microsoft.com/office/drawing/2014/main" id="{6D62AC2F-69AF-E900-B995-B1A0AF89D18E}"/>
                </a:ext>
              </a:extLst>
            </p:cNvPr>
            <p:cNvSpPr>
              <a:spLocks noEditPoints="1"/>
            </p:cNvSpPr>
            <p:nvPr/>
          </p:nvSpPr>
          <p:spPr bwMode="auto">
            <a:xfrm>
              <a:off x="530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6" name="Freeform 158">
              <a:extLst>
                <a:ext uri="{FF2B5EF4-FFF2-40B4-BE49-F238E27FC236}">
                  <a16:creationId xmlns:a16="http://schemas.microsoft.com/office/drawing/2014/main" id="{7AE610F9-97C6-D556-9E44-1F2D1407186D}"/>
                </a:ext>
              </a:extLst>
            </p:cNvPr>
            <p:cNvSpPr>
              <a:spLocks noEditPoints="1"/>
            </p:cNvSpPr>
            <p:nvPr/>
          </p:nvSpPr>
          <p:spPr bwMode="auto">
            <a:xfrm>
              <a:off x="530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7" name="Freeform 159">
              <a:extLst>
                <a:ext uri="{FF2B5EF4-FFF2-40B4-BE49-F238E27FC236}">
                  <a16:creationId xmlns:a16="http://schemas.microsoft.com/office/drawing/2014/main" id="{2D9556E0-C3A3-BFA7-F8AA-5929056E2C73}"/>
                </a:ext>
              </a:extLst>
            </p:cNvPr>
            <p:cNvSpPr>
              <a:spLocks noEditPoints="1"/>
            </p:cNvSpPr>
            <p:nvPr/>
          </p:nvSpPr>
          <p:spPr bwMode="auto">
            <a:xfrm>
              <a:off x="530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8" name="Freeform 160">
              <a:extLst>
                <a:ext uri="{FF2B5EF4-FFF2-40B4-BE49-F238E27FC236}">
                  <a16:creationId xmlns:a16="http://schemas.microsoft.com/office/drawing/2014/main" id="{911D9F2A-F485-299F-9B15-9FB8020EC8FA}"/>
                </a:ext>
              </a:extLst>
            </p:cNvPr>
            <p:cNvSpPr>
              <a:spLocks noEditPoints="1"/>
            </p:cNvSpPr>
            <p:nvPr/>
          </p:nvSpPr>
          <p:spPr bwMode="auto">
            <a:xfrm>
              <a:off x="530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9" name="Rectangle 161">
              <a:extLst>
                <a:ext uri="{FF2B5EF4-FFF2-40B4-BE49-F238E27FC236}">
                  <a16:creationId xmlns:a16="http://schemas.microsoft.com/office/drawing/2014/main" id="{D71F8347-599E-BB80-AB02-69EB307C5E25}"/>
                </a:ext>
              </a:extLst>
            </p:cNvPr>
            <p:cNvSpPr>
              <a:spLocks noChangeArrowheads="1"/>
            </p:cNvSpPr>
            <p:nvPr/>
          </p:nvSpPr>
          <p:spPr bwMode="auto">
            <a:xfrm>
              <a:off x="530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80" name="Freeform 162">
              <a:extLst>
                <a:ext uri="{FF2B5EF4-FFF2-40B4-BE49-F238E27FC236}">
                  <a16:creationId xmlns:a16="http://schemas.microsoft.com/office/drawing/2014/main" id="{0C7D76C9-9B3C-488C-1921-A038999664BF}"/>
                </a:ext>
              </a:extLst>
            </p:cNvPr>
            <p:cNvSpPr>
              <a:spLocks/>
            </p:cNvSpPr>
            <p:nvPr/>
          </p:nvSpPr>
          <p:spPr bwMode="auto">
            <a:xfrm>
              <a:off x="349" y="3304"/>
              <a:ext cx="20" cy="10"/>
            </a:xfrm>
            <a:custGeom>
              <a:avLst/>
              <a:gdLst>
                <a:gd name="T0" fmla="*/ 0 w 4"/>
                <a:gd name="T1" fmla="*/ 1 h 2"/>
                <a:gd name="T2" fmla="*/ 0 w 4"/>
                <a:gd name="T3" fmla="*/ 1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grpSp>
        <p:nvGrpSpPr>
          <p:cNvPr id="49381" name="Group 168">
            <a:extLst>
              <a:ext uri="{FF2B5EF4-FFF2-40B4-BE49-F238E27FC236}">
                <a16:creationId xmlns:a16="http://schemas.microsoft.com/office/drawing/2014/main" id="{D41DECBE-03EE-5DAD-FC79-4F37F845DEC2}"/>
              </a:ext>
            </a:extLst>
          </p:cNvPr>
          <p:cNvGrpSpPr>
            <a:grpSpLocks/>
          </p:cNvGrpSpPr>
          <p:nvPr/>
        </p:nvGrpSpPr>
        <p:grpSpPr bwMode="auto">
          <a:xfrm>
            <a:off x="152400" y="4724400"/>
            <a:ext cx="1685925" cy="1557338"/>
            <a:chOff x="96" y="2784"/>
            <a:chExt cx="1062" cy="981"/>
          </a:xfrm>
        </p:grpSpPr>
        <p:sp>
          <p:nvSpPr>
            <p:cNvPr id="49382" name="Freeform 169">
              <a:extLst>
                <a:ext uri="{FF2B5EF4-FFF2-40B4-BE49-F238E27FC236}">
                  <a16:creationId xmlns:a16="http://schemas.microsoft.com/office/drawing/2014/main" id="{EE3F83CC-CACA-0CF5-57E5-D21711832492}"/>
                </a:ext>
              </a:extLst>
            </p:cNvPr>
            <p:cNvSpPr>
              <a:spLocks/>
            </p:cNvSpPr>
            <p:nvPr userDrawn="1"/>
          </p:nvSpPr>
          <p:spPr bwMode="auto">
            <a:xfrm>
              <a:off x="121" y="2784"/>
              <a:ext cx="207" cy="81"/>
            </a:xfrm>
            <a:custGeom>
              <a:avLst/>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3" name="Freeform 170">
              <a:extLst>
                <a:ext uri="{FF2B5EF4-FFF2-40B4-BE49-F238E27FC236}">
                  <a16:creationId xmlns:a16="http://schemas.microsoft.com/office/drawing/2014/main" id="{02D9AAAA-9B48-6F8B-894B-65C63DB32608}"/>
                </a:ext>
              </a:extLst>
            </p:cNvPr>
            <p:cNvSpPr>
              <a:spLocks noEditPoints="1"/>
            </p:cNvSpPr>
            <p:nvPr userDrawn="1"/>
          </p:nvSpPr>
          <p:spPr bwMode="auto">
            <a:xfrm>
              <a:off x="96" y="2789"/>
              <a:ext cx="1062" cy="976"/>
            </a:xfrm>
            <a:custGeom>
              <a:avLst/>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4" name="Freeform 171">
              <a:extLst>
                <a:ext uri="{FF2B5EF4-FFF2-40B4-BE49-F238E27FC236}">
                  <a16:creationId xmlns:a16="http://schemas.microsoft.com/office/drawing/2014/main" id="{F3F2DF5D-1F40-EE25-4873-373A766D7DD9}"/>
                </a:ext>
              </a:extLst>
            </p:cNvPr>
            <p:cNvSpPr>
              <a:spLocks/>
            </p:cNvSpPr>
            <p:nvPr userDrawn="1"/>
          </p:nvSpPr>
          <p:spPr bwMode="auto">
            <a:xfrm>
              <a:off x="348" y="3254"/>
              <a:ext cx="86" cy="102"/>
            </a:xfrm>
            <a:custGeom>
              <a:avLst/>
              <a:gdLst>
                <a:gd name="T0" fmla="*/ 14 w 17"/>
                <a:gd name="T1" fmla="*/ 5 h 20"/>
                <a:gd name="T2" fmla="*/ 9 w 17"/>
                <a:gd name="T3" fmla="*/ 20 h 20"/>
                <a:gd name="T4" fmla="*/ 14 w 17"/>
                <a:gd name="T5" fmla="*/ 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5" name="Freeform 172">
              <a:extLst>
                <a:ext uri="{FF2B5EF4-FFF2-40B4-BE49-F238E27FC236}">
                  <a16:creationId xmlns:a16="http://schemas.microsoft.com/office/drawing/2014/main" id="{41EBC933-F676-7C72-E83B-BDCA0460E60E}"/>
                </a:ext>
              </a:extLst>
            </p:cNvPr>
            <p:cNvSpPr>
              <a:spLocks/>
            </p:cNvSpPr>
            <p:nvPr userDrawn="1"/>
          </p:nvSpPr>
          <p:spPr bwMode="auto">
            <a:xfrm>
              <a:off x="267" y="3295"/>
              <a:ext cx="76" cy="136"/>
            </a:xfrm>
            <a:custGeom>
              <a:avLst/>
              <a:gdLst>
                <a:gd name="T0" fmla="*/ 7 w 15"/>
                <a:gd name="T1" fmla="*/ 10 h 27"/>
                <a:gd name="T2" fmla="*/ 4 w 15"/>
                <a:gd name="T3" fmla="*/ 25 h 27"/>
                <a:gd name="T4" fmla="*/ 15 w 15"/>
                <a:gd name="T5" fmla="*/ 16 h 27"/>
                <a:gd name="T6" fmla="*/ 13 w 15"/>
                <a:gd name="T7" fmla="*/ 8 h 27"/>
                <a:gd name="T8" fmla="*/ 7 w 15"/>
                <a:gd name="T9" fmla="*/ 1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6" name="Freeform 173">
              <a:extLst>
                <a:ext uri="{FF2B5EF4-FFF2-40B4-BE49-F238E27FC236}">
                  <a16:creationId xmlns:a16="http://schemas.microsoft.com/office/drawing/2014/main" id="{4694C74D-DE18-463C-4685-7A5CEE14CDB0}"/>
                </a:ext>
              </a:extLst>
            </p:cNvPr>
            <p:cNvSpPr>
              <a:spLocks/>
            </p:cNvSpPr>
            <p:nvPr userDrawn="1"/>
          </p:nvSpPr>
          <p:spPr bwMode="auto">
            <a:xfrm>
              <a:off x="222" y="3022"/>
              <a:ext cx="243" cy="116"/>
            </a:xfrm>
            <a:custGeom>
              <a:avLst/>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7" name="Freeform 174">
              <a:extLst>
                <a:ext uri="{FF2B5EF4-FFF2-40B4-BE49-F238E27FC236}">
                  <a16:creationId xmlns:a16="http://schemas.microsoft.com/office/drawing/2014/main" id="{FC15F3ED-7D0C-02F4-7202-7B4E44FD8DD1}"/>
                </a:ext>
              </a:extLst>
            </p:cNvPr>
            <p:cNvSpPr>
              <a:spLocks/>
            </p:cNvSpPr>
            <p:nvPr userDrawn="1"/>
          </p:nvSpPr>
          <p:spPr bwMode="auto">
            <a:xfrm>
              <a:off x="500" y="3345"/>
              <a:ext cx="177" cy="187"/>
            </a:xfrm>
            <a:custGeom>
              <a:avLst/>
              <a:gdLst>
                <a:gd name="T0" fmla="*/ 24 w 35"/>
                <a:gd name="T1" fmla="*/ 2 h 37"/>
                <a:gd name="T2" fmla="*/ 11 w 35"/>
                <a:gd name="T3" fmla="*/ 2 h 37"/>
                <a:gd name="T4" fmla="*/ 4 w 35"/>
                <a:gd name="T5" fmla="*/ 20 h 37"/>
                <a:gd name="T6" fmla="*/ 28 w 35"/>
                <a:gd name="T7" fmla="*/ 22 h 37"/>
                <a:gd name="T8" fmla="*/ 24 w 35"/>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8" name="Freeform 175">
              <a:extLst>
                <a:ext uri="{FF2B5EF4-FFF2-40B4-BE49-F238E27FC236}">
                  <a16:creationId xmlns:a16="http://schemas.microsoft.com/office/drawing/2014/main" id="{076B095D-D30A-9C24-251E-4A512831CCB6}"/>
                </a:ext>
              </a:extLst>
            </p:cNvPr>
            <p:cNvSpPr>
              <a:spLocks/>
            </p:cNvSpPr>
            <p:nvPr userDrawn="1"/>
          </p:nvSpPr>
          <p:spPr bwMode="auto">
            <a:xfrm>
              <a:off x="905" y="3158"/>
              <a:ext cx="177" cy="36"/>
            </a:xfrm>
            <a:custGeom>
              <a:avLst/>
              <a:gdLst>
                <a:gd name="T0" fmla="*/ 5 w 35"/>
                <a:gd name="T1" fmla="*/ 0 h 7"/>
                <a:gd name="T2" fmla="*/ 14 w 35"/>
                <a:gd name="T3" fmla="*/ 5 h 7"/>
                <a:gd name="T4" fmla="*/ 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9" name="Freeform 176">
              <a:extLst>
                <a:ext uri="{FF2B5EF4-FFF2-40B4-BE49-F238E27FC236}">
                  <a16:creationId xmlns:a16="http://schemas.microsoft.com/office/drawing/2014/main" id="{4EEB5C10-A332-10C1-485F-62C90DD454F8}"/>
                </a:ext>
              </a:extLst>
            </p:cNvPr>
            <p:cNvSpPr>
              <a:spLocks/>
            </p:cNvSpPr>
            <p:nvPr userDrawn="1"/>
          </p:nvSpPr>
          <p:spPr bwMode="auto">
            <a:xfrm>
              <a:off x="965" y="3153"/>
              <a:ext cx="137" cy="81"/>
            </a:xfrm>
            <a:custGeom>
              <a:avLst/>
              <a:gdLst>
                <a:gd name="T0" fmla="*/ 7 w 27"/>
                <a:gd name="T1" fmla="*/ 13 h 16"/>
                <a:gd name="T2" fmla="*/ 25 w 27"/>
                <a:gd name="T3" fmla="*/ 6 h 16"/>
                <a:gd name="T4" fmla="*/ 17 w 27"/>
                <a:gd name="T5" fmla="*/ 1 h 16"/>
                <a:gd name="T6" fmla="*/ 7 w 27"/>
                <a:gd name="T7" fmla="*/ 11 h 16"/>
                <a:gd name="T8" fmla="*/ 7 w 27"/>
                <a:gd name="T9" fmla="*/ 13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0" name="Freeform 177">
              <a:extLst>
                <a:ext uri="{FF2B5EF4-FFF2-40B4-BE49-F238E27FC236}">
                  <a16:creationId xmlns:a16="http://schemas.microsoft.com/office/drawing/2014/main" id="{2588820F-5CE1-F000-CDCD-5CF43C196AE8}"/>
                </a:ext>
              </a:extLst>
            </p:cNvPr>
            <p:cNvSpPr>
              <a:spLocks/>
            </p:cNvSpPr>
            <p:nvPr userDrawn="1"/>
          </p:nvSpPr>
          <p:spPr bwMode="auto">
            <a:xfrm>
              <a:off x="960" y="3204"/>
              <a:ext cx="177" cy="86"/>
            </a:xfrm>
            <a:custGeom>
              <a:avLst/>
              <a:gdLst>
                <a:gd name="T0" fmla="*/ 25 w 35"/>
                <a:gd name="T1" fmla="*/ 6 h 17"/>
                <a:gd name="T2" fmla="*/ 8 w 35"/>
                <a:gd name="T3" fmla="*/ 10 h 17"/>
                <a:gd name="T4" fmla="*/ 6 w 35"/>
                <a:gd name="T5" fmla="*/ 13 h 17"/>
                <a:gd name="T6" fmla="*/ 27 w 35"/>
                <a:gd name="T7" fmla="*/ 12 h 17"/>
                <a:gd name="T8" fmla="*/ 25 w 35"/>
                <a:gd name="T9" fmla="*/ 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1" name="Freeform 178">
              <a:extLst>
                <a:ext uri="{FF2B5EF4-FFF2-40B4-BE49-F238E27FC236}">
                  <a16:creationId xmlns:a16="http://schemas.microsoft.com/office/drawing/2014/main" id="{91516835-BAE6-F7BC-4E57-B22B5995B098}"/>
                </a:ext>
              </a:extLst>
            </p:cNvPr>
            <p:cNvSpPr>
              <a:spLocks/>
            </p:cNvSpPr>
            <p:nvPr userDrawn="1"/>
          </p:nvSpPr>
          <p:spPr bwMode="auto">
            <a:xfrm>
              <a:off x="844" y="3285"/>
              <a:ext cx="248" cy="60"/>
            </a:xfrm>
            <a:custGeom>
              <a:avLst/>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2" name="Freeform 179">
              <a:extLst>
                <a:ext uri="{FF2B5EF4-FFF2-40B4-BE49-F238E27FC236}">
                  <a16:creationId xmlns:a16="http://schemas.microsoft.com/office/drawing/2014/main" id="{358993FA-2177-073A-B536-169D7B0758DE}"/>
                </a:ext>
              </a:extLst>
            </p:cNvPr>
            <p:cNvSpPr>
              <a:spLocks/>
            </p:cNvSpPr>
            <p:nvPr userDrawn="1"/>
          </p:nvSpPr>
          <p:spPr bwMode="auto">
            <a:xfrm>
              <a:off x="869" y="3340"/>
              <a:ext cx="203" cy="56"/>
            </a:xfrm>
            <a:custGeom>
              <a:avLst/>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3" name="Freeform 180">
              <a:extLst>
                <a:ext uri="{FF2B5EF4-FFF2-40B4-BE49-F238E27FC236}">
                  <a16:creationId xmlns:a16="http://schemas.microsoft.com/office/drawing/2014/main" id="{786914E3-6C1A-CA9D-C6BA-783FB07D6B59}"/>
                </a:ext>
              </a:extLst>
            </p:cNvPr>
            <p:cNvSpPr>
              <a:spLocks/>
            </p:cNvSpPr>
            <p:nvPr userDrawn="1"/>
          </p:nvSpPr>
          <p:spPr bwMode="auto">
            <a:xfrm>
              <a:off x="859" y="3386"/>
              <a:ext cx="207" cy="172"/>
            </a:xfrm>
            <a:custGeom>
              <a:avLst/>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4" name="Freeform 181">
              <a:extLst>
                <a:ext uri="{FF2B5EF4-FFF2-40B4-BE49-F238E27FC236}">
                  <a16:creationId xmlns:a16="http://schemas.microsoft.com/office/drawing/2014/main" id="{8544F2EA-A3E0-D413-F571-1AB9A58EE2F0}"/>
                </a:ext>
              </a:extLst>
            </p:cNvPr>
            <p:cNvSpPr>
              <a:spLocks/>
            </p:cNvSpPr>
            <p:nvPr userDrawn="1"/>
          </p:nvSpPr>
          <p:spPr bwMode="auto">
            <a:xfrm>
              <a:off x="996" y="3305"/>
              <a:ext cx="126" cy="318"/>
            </a:xfrm>
            <a:custGeom>
              <a:avLst/>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49315" name="Rectangle 163"/>
          <p:cNvSpPr>
            <a:spLocks noGrp="1" noRot="1" noChangeArrowheads="1"/>
          </p:cNvSpPr>
          <p:nvPr>
            <p:ph type="ctrTitle"/>
          </p:nvPr>
        </p:nvSpPr>
        <p:spPr>
          <a:xfrm>
            <a:off x="685800" y="2057400"/>
            <a:ext cx="7772400" cy="1143000"/>
          </a:xfrm>
        </p:spPr>
        <p:txBody>
          <a:bodyPr/>
          <a:lstStyle>
            <a:lvl1pPr>
              <a:defRPr/>
            </a:lvl1pPr>
          </a:lstStyle>
          <a:p>
            <a:r>
              <a:rPr lang="zh-CN" altLang="en-US"/>
              <a:t>单击此处编辑母版标题样式</a:t>
            </a:r>
          </a:p>
        </p:txBody>
      </p:sp>
      <p:sp>
        <p:nvSpPr>
          <p:cNvPr id="49319" name="Rectangle 167"/>
          <p:cNvSpPr>
            <a:spLocks noGrp="1" noRot="1" noChangeArrowheads="1"/>
          </p:cNvSpPr>
          <p:nvPr>
            <p:ph type="subTitle" idx="1"/>
          </p:nvPr>
        </p:nvSpPr>
        <p:spPr>
          <a:xfrm>
            <a:off x="1371600" y="3505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49395" name="Rectangle 164">
            <a:extLst>
              <a:ext uri="{FF2B5EF4-FFF2-40B4-BE49-F238E27FC236}">
                <a16:creationId xmlns:a16="http://schemas.microsoft.com/office/drawing/2014/main" id="{EE578A33-7FC6-9E75-FC8D-F3EB350F2DF5}"/>
              </a:ext>
            </a:extLst>
          </p:cNvPr>
          <p:cNvSpPr>
            <a:spLocks noGrp="1" noChangeArrowheads="1"/>
          </p:cNvSpPr>
          <p:nvPr>
            <p:ph type="dt" sz="half" idx="10"/>
          </p:nvPr>
        </p:nvSpPr>
        <p:spPr/>
        <p:txBody>
          <a:bodyPr/>
          <a:lstStyle>
            <a:lvl1pPr>
              <a:defRPr/>
            </a:lvl1pPr>
          </a:lstStyle>
          <a:p>
            <a:pPr>
              <a:defRPr/>
            </a:pPr>
            <a:fld id="{F91E7819-FFFC-47B2-8FD2-0B42763CAE17}" type="datetimeFigureOut">
              <a:rPr lang="zh-CN" altLang="en-US"/>
              <a:pPr>
                <a:defRPr/>
              </a:pPr>
              <a:t>2024/1/25</a:t>
            </a:fld>
            <a:endParaRPr lang="en-US" altLang="zh-CN"/>
          </a:p>
        </p:txBody>
      </p:sp>
      <p:sp>
        <p:nvSpPr>
          <p:cNvPr id="49396" name="Rectangle 165">
            <a:extLst>
              <a:ext uri="{FF2B5EF4-FFF2-40B4-BE49-F238E27FC236}">
                <a16:creationId xmlns:a16="http://schemas.microsoft.com/office/drawing/2014/main" id="{8FFA5755-3E91-F755-1F66-BDB780FB825E}"/>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49397" name="Rectangle 166">
            <a:extLst>
              <a:ext uri="{FF2B5EF4-FFF2-40B4-BE49-F238E27FC236}">
                <a16:creationId xmlns:a16="http://schemas.microsoft.com/office/drawing/2014/main" id="{813A0E50-46FC-8201-8BFB-EF9D2361D03C}"/>
              </a:ext>
            </a:extLst>
          </p:cNvPr>
          <p:cNvSpPr>
            <a:spLocks noGrp="1" noChangeArrowheads="1"/>
          </p:cNvSpPr>
          <p:nvPr>
            <p:ph type="sldNum" sz="quarter" idx="12"/>
          </p:nvPr>
        </p:nvSpPr>
        <p:spPr/>
        <p:txBody>
          <a:bodyPr/>
          <a:lstStyle>
            <a:lvl1pPr>
              <a:defRPr smtClean="0"/>
            </a:lvl1pPr>
          </a:lstStyle>
          <a:p>
            <a:pPr>
              <a:defRPr/>
            </a:pPr>
            <a:fld id="{800FF9B1-B557-4434-A1C5-F25FCDEE315A}" type="slidenum">
              <a:rPr lang="zh-CN" altLang="en-US"/>
              <a:pPr>
                <a:defRPr/>
              </a:pPr>
              <a:t>‹#›</a:t>
            </a:fld>
            <a:endParaRPr lang="en-US" altLang="zh-CN"/>
          </a:p>
        </p:txBody>
      </p:sp>
    </p:spTree>
    <p:extLst>
      <p:ext uri="{BB962C8B-B14F-4D97-AF65-F5344CB8AC3E}">
        <p14:creationId xmlns:p14="http://schemas.microsoft.com/office/powerpoint/2010/main" val="5010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E92B629-1000-B993-ECA7-31821F6AABB0}"/>
              </a:ext>
            </a:extLst>
          </p:cNvPr>
          <p:cNvSpPr>
            <a:spLocks noGrp="1" noChangeArrowheads="1"/>
          </p:cNvSpPr>
          <p:nvPr>
            <p:ph type="dt" sz="half" idx="10"/>
          </p:nvPr>
        </p:nvSpPr>
        <p:spPr>
          <a:ln/>
        </p:spPr>
        <p:txBody>
          <a:bodyPr/>
          <a:lstStyle>
            <a:lvl1pPr>
              <a:defRPr/>
            </a:lvl1pPr>
          </a:lstStyle>
          <a:p>
            <a:pPr>
              <a:defRPr/>
            </a:pPr>
            <a:fld id="{28F01923-F2AF-4EF7-A4EE-28AABEAD543A}" type="datetimeFigureOut">
              <a:rPr lang="zh-CN" altLang="en-US"/>
              <a:pPr>
                <a:defRPr/>
              </a:pPr>
              <a:t>2024/1/25</a:t>
            </a:fld>
            <a:endParaRPr lang="en-US" altLang="zh-CN"/>
          </a:p>
        </p:txBody>
      </p:sp>
      <p:sp>
        <p:nvSpPr>
          <p:cNvPr id="5" name="Rectangle 5">
            <a:extLst>
              <a:ext uri="{FF2B5EF4-FFF2-40B4-BE49-F238E27FC236}">
                <a16:creationId xmlns:a16="http://schemas.microsoft.com/office/drawing/2014/main" id="{474180DC-5ED4-69D6-C1A4-507BA45058D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21CF0C1-67C1-7948-20E1-271E46CD8D3C}"/>
              </a:ext>
            </a:extLst>
          </p:cNvPr>
          <p:cNvSpPr>
            <a:spLocks noGrp="1" noChangeArrowheads="1"/>
          </p:cNvSpPr>
          <p:nvPr>
            <p:ph type="sldNum" sz="quarter" idx="12"/>
          </p:nvPr>
        </p:nvSpPr>
        <p:spPr>
          <a:ln/>
        </p:spPr>
        <p:txBody>
          <a:bodyPr/>
          <a:lstStyle>
            <a:lvl1pPr>
              <a:defRPr/>
            </a:lvl1pPr>
          </a:lstStyle>
          <a:p>
            <a:pPr>
              <a:defRPr/>
            </a:pPr>
            <a:fld id="{F5AB85FD-5C1B-49D2-B03C-493278D098BE}" type="slidenum">
              <a:rPr lang="zh-CN" altLang="en-US"/>
              <a:pPr>
                <a:defRPr/>
              </a:pPr>
              <a:t>‹#›</a:t>
            </a:fld>
            <a:endParaRPr lang="en-US" altLang="zh-CN"/>
          </a:p>
        </p:txBody>
      </p:sp>
    </p:spTree>
    <p:extLst>
      <p:ext uri="{BB962C8B-B14F-4D97-AF65-F5344CB8AC3E}">
        <p14:creationId xmlns:p14="http://schemas.microsoft.com/office/powerpoint/2010/main" val="2397703307"/>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64400A0-F31B-560B-222D-25E9E8A0DC0A}"/>
              </a:ext>
            </a:extLst>
          </p:cNvPr>
          <p:cNvSpPr>
            <a:spLocks noGrp="1" noChangeArrowheads="1"/>
          </p:cNvSpPr>
          <p:nvPr>
            <p:ph type="dt" sz="half" idx="10"/>
          </p:nvPr>
        </p:nvSpPr>
        <p:spPr>
          <a:ln/>
        </p:spPr>
        <p:txBody>
          <a:bodyPr/>
          <a:lstStyle>
            <a:lvl1pPr>
              <a:defRPr/>
            </a:lvl1pPr>
          </a:lstStyle>
          <a:p>
            <a:pPr>
              <a:defRPr/>
            </a:pPr>
            <a:fld id="{4D807D61-E5DC-42C1-9E90-738FE49C35BF}" type="datetimeFigureOut">
              <a:rPr lang="zh-CN" altLang="en-US"/>
              <a:pPr>
                <a:defRPr/>
              </a:pPr>
              <a:t>2024/1/25</a:t>
            </a:fld>
            <a:endParaRPr lang="en-US" altLang="zh-CN"/>
          </a:p>
        </p:txBody>
      </p:sp>
      <p:sp>
        <p:nvSpPr>
          <p:cNvPr id="5" name="Rectangle 5">
            <a:extLst>
              <a:ext uri="{FF2B5EF4-FFF2-40B4-BE49-F238E27FC236}">
                <a16:creationId xmlns:a16="http://schemas.microsoft.com/office/drawing/2014/main" id="{035B5DBE-FF29-C1E2-F04A-0706CBCFE3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9F86EC9-2360-FA85-BFC5-C3947AF4B27A}"/>
              </a:ext>
            </a:extLst>
          </p:cNvPr>
          <p:cNvSpPr>
            <a:spLocks noGrp="1" noChangeArrowheads="1"/>
          </p:cNvSpPr>
          <p:nvPr>
            <p:ph type="sldNum" sz="quarter" idx="12"/>
          </p:nvPr>
        </p:nvSpPr>
        <p:spPr>
          <a:ln/>
        </p:spPr>
        <p:txBody>
          <a:bodyPr/>
          <a:lstStyle>
            <a:lvl1pPr>
              <a:defRPr/>
            </a:lvl1pPr>
          </a:lstStyle>
          <a:p>
            <a:pPr>
              <a:defRPr/>
            </a:pPr>
            <a:fld id="{A810646F-FB98-4582-8540-D094E9710593}" type="slidenum">
              <a:rPr lang="zh-CN" altLang="en-US"/>
              <a:pPr>
                <a:defRPr/>
              </a:pPr>
              <a:t>‹#›</a:t>
            </a:fld>
            <a:endParaRPr lang="en-US" altLang="zh-CN"/>
          </a:p>
        </p:txBody>
      </p:sp>
    </p:spTree>
    <p:extLst>
      <p:ext uri="{BB962C8B-B14F-4D97-AF65-F5344CB8AC3E}">
        <p14:creationId xmlns:p14="http://schemas.microsoft.com/office/powerpoint/2010/main" val="1351633213"/>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752600"/>
            <a:ext cx="4194175"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52600"/>
            <a:ext cx="4194175"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F7D2E2E-1696-579E-8D6A-E7FD9A00415A}"/>
              </a:ext>
            </a:extLst>
          </p:cNvPr>
          <p:cNvSpPr>
            <a:spLocks noGrp="1" noChangeArrowheads="1"/>
          </p:cNvSpPr>
          <p:nvPr>
            <p:ph type="dt" sz="half" idx="10"/>
          </p:nvPr>
        </p:nvSpPr>
        <p:spPr>
          <a:ln/>
        </p:spPr>
        <p:txBody>
          <a:bodyPr/>
          <a:lstStyle>
            <a:lvl1pPr>
              <a:defRPr/>
            </a:lvl1pPr>
          </a:lstStyle>
          <a:p>
            <a:pPr>
              <a:defRPr/>
            </a:pPr>
            <a:fld id="{BCF7FCA9-1FCA-4DEA-9623-EB7F858ED813}" type="datetimeFigureOut">
              <a:rPr lang="zh-CN" altLang="en-US"/>
              <a:pPr>
                <a:defRPr/>
              </a:pPr>
              <a:t>2024/1/25</a:t>
            </a:fld>
            <a:endParaRPr lang="en-US" altLang="zh-CN"/>
          </a:p>
        </p:txBody>
      </p:sp>
      <p:sp>
        <p:nvSpPr>
          <p:cNvPr id="6" name="Rectangle 5">
            <a:extLst>
              <a:ext uri="{FF2B5EF4-FFF2-40B4-BE49-F238E27FC236}">
                <a16:creationId xmlns:a16="http://schemas.microsoft.com/office/drawing/2014/main" id="{015DEFF8-85E3-C364-A907-CA3F986D76A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9E507E24-B141-6122-1AC3-69CE8E04255B}"/>
              </a:ext>
            </a:extLst>
          </p:cNvPr>
          <p:cNvSpPr>
            <a:spLocks noGrp="1" noChangeArrowheads="1"/>
          </p:cNvSpPr>
          <p:nvPr>
            <p:ph type="sldNum" sz="quarter" idx="12"/>
          </p:nvPr>
        </p:nvSpPr>
        <p:spPr>
          <a:ln/>
        </p:spPr>
        <p:txBody>
          <a:bodyPr/>
          <a:lstStyle>
            <a:lvl1pPr>
              <a:defRPr/>
            </a:lvl1pPr>
          </a:lstStyle>
          <a:p>
            <a:pPr>
              <a:defRPr/>
            </a:pPr>
            <a:fld id="{3026E229-E056-4A01-B4A5-7AD41289C17A}" type="slidenum">
              <a:rPr lang="zh-CN" altLang="en-US"/>
              <a:pPr>
                <a:defRPr/>
              </a:pPr>
              <a:t>‹#›</a:t>
            </a:fld>
            <a:endParaRPr lang="en-US" altLang="zh-CN"/>
          </a:p>
        </p:txBody>
      </p:sp>
    </p:spTree>
    <p:extLst>
      <p:ext uri="{BB962C8B-B14F-4D97-AF65-F5344CB8AC3E}">
        <p14:creationId xmlns:p14="http://schemas.microsoft.com/office/powerpoint/2010/main" val="3741185156"/>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C064699-23A0-C0E6-B954-AB81BFF34135}"/>
              </a:ext>
            </a:extLst>
          </p:cNvPr>
          <p:cNvSpPr>
            <a:spLocks noGrp="1" noChangeArrowheads="1"/>
          </p:cNvSpPr>
          <p:nvPr>
            <p:ph type="dt" sz="half" idx="10"/>
          </p:nvPr>
        </p:nvSpPr>
        <p:spPr>
          <a:ln/>
        </p:spPr>
        <p:txBody>
          <a:bodyPr/>
          <a:lstStyle>
            <a:lvl1pPr>
              <a:defRPr/>
            </a:lvl1pPr>
          </a:lstStyle>
          <a:p>
            <a:pPr>
              <a:defRPr/>
            </a:pPr>
            <a:fld id="{A912CE24-74F4-421B-9A36-301815CA8C12}" type="datetimeFigureOut">
              <a:rPr lang="zh-CN" altLang="en-US"/>
              <a:pPr>
                <a:defRPr/>
              </a:pPr>
              <a:t>2024/1/25</a:t>
            </a:fld>
            <a:endParaRPr lang="en-US" altLang="zh-CN"/>
          </a:p>
        </p:txBody>
      </p:sp>
      <p:sp>
        <p:nvSpPr>
          <p:cNvPr id="8" name="Rectangle 5">
            <a:extLst>
              <a:ext uri="{FF2B5EF4-FFF2-40B4-BE49-F238E27FC236}">
                <a16:creationId xmlns:a16="http://schemas.microsoft.com/office/drawing/2014/main" id="{C9A5A145-AC1A-40B3-B538-C45A60EA39F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20DB0A2E-6F0F-4481-26BA-45066AD73836}"/>
              </a:ext>
            </a:extLst>
          </p:cNvPr>
          <p:cNvSpPr>
            <a:spLocks noGrp="1" noChangeArrowheads="1"/>
          </p:cNvSpPr>
          <p:nvPr>
            <p:ph type="sldNum" sz="quarter" idx="12"/>
          </p:nvPr>
        </p:nvSpPr>
        <p:spPr>
          <a:ln/>
        </p:spPr>
        <p:txBody>
          <a:bodyPr/>
          <a:lstStyle>
            <a:lvl1pPr>
              <a:defRPr/>
            </a:lvl1pPr>
          </a:lstStyle>
          <a:p>
            <a:pPr>
              <a:defRPr/>
            </a:pPr>
            <a:fld id="{CC713A4F-6923-4B7F-BBF0-66C5666C89C4}" type="slidenum">
              <a:rPr lang="zh-CN" altLang="en-US"/>
              <a:pPr>
                <a:defRPr/>
              </a:pPr>
              <a:t>‹#›</a:t>
            </a:fld>
            <a:endParaRPr lang="en-US" altLang="zh-CN"/>
          </a:p>
        </p:txBody>
      </p:sp>
    </p:spTree>
    <p:extLst>
      <p:ext uri="{BB962C8B-B14F-4D97-AF65-F5344CB8AC3E}">
        <p14:creationId xmlns:p14="http://schemas.microsoft.com/office/powerpoint/2010/main" val="148793646"/>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691666A-03C5-EFF6-6D0F-18E3F4D83E7A}"/>
              </a:ext>
            </a:extLst>
          </p:cNvPr>
          <p:cNvSpPr>
            <a:spLocks noGrp="1" noChangeArrowheads="1"/>
          </p:cNvSpPr>
          <p:nvPr>
            <p:ph type="dt" sz="half" idx="10"/>
          </p:nvPr>
        </p:nvSpPr>
        <p:spPr>
          <a:ln/>
        </p:spPr>
        <p:txBody>
          <a:bodyPr/>
          <a:lstStyle>
            <a:lvl1pPr>
              <a:defRPr/>
            </a:lvl1pPr>
          </a:lstStyle>
          <a:p>
            <a:pPr>
              <a:defRPr/>
            </a:pPr>
            <a:fld id="{64C60272-DECF-44A3-B038-71CEB0743E47}" type="datetimeFigureOut">
              <a:rPr lang="zh-CN" altLang="en-US"/>
              <a:pPr>
                <a:defRPr/>
              </a:pPr>
              <a:t>2024/1/25</a:t>
            </a:fld>
            <a:endParaRPr lang="en-US" altLang="zh-CN"/>
          </a:p>
        </p:txBody>
      </p:sp>
      <p:sp>
        <p:nvSpPr>
          <p:cNvPr id="4" name="Rectangle 5">
            <a:extLst>
              <a:ext uri="{FF2B5EF4-FFF2-40B4-BE49-F238E27FC236}">
                <a16:creationId xmlns:a16="http://schemas.microsoft.com/office/drawing/2014/main" id="{40F576C5-1703-2FA2-F638-E211A8AB75F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AD9E2D0-E967-EF82-22F5-E07EADD442B8}"/>
              </a:ext>
            </a:extLst>
          </p:cNvPr>
          <p:cNvSpPr>
            <a:spLocks noGrp="1" noChangeArrowheads="1"/>
          </p:cNvSpPr>
          <p:nvPr>
            <p:ph type="sldNum" sz="quarter" idx="12"/>
          </p:nvPr>
        </p:nvSpPr>
        <p:spPr>
          <a:ln/>
        </p:spPr>
        <p:txBody>
          <a:bodyPr/>
          <a:lstStyle>
            <a:lvl1pPr>
              <a:defRPr/>
            </a:lvl1pPr>
          </a:lstStyle>
          <a:p>
            <a:pPr>
              <a:defRPr/>
            </a:pPr>
            <a:fld id="{4FF08D0E-F021-4228-9ECC-4E13BCFF0668}" type="slidenum">
              <a:rPr lang="zh-CN" altLang="en-US"/>
              <a:pPr>
                <a:defRPr/>
              </a:pPr>
              <a:t>‹#›</a:t>
            </a:fld>
            <a:endParaRPr lang="en-US" altLang="zh-CN"/>
          </a:p>
        </p:txBody>
      </p:sp>
    </p:spTree>
    <p:extLst>
      <p:ext uri="{BB962C8B-B14F-4D97-AF65-F5344CB8AC3E}">
        <p14:creationId xmlns:p14="http://schemas.microsoft.com/office/powerpoint/2010/main" val="2105655763"/>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CBF80F-1D08-A650-4126-6913073ED9E2}"/>
              </a:ext>
            </a:extLst>
          </p:cNvPr>
          <p:cNvSpPr>
            <a:spLocks noGrp="1" noChangeArrowheads="1"/>
          </p:cNvSpPr>
          <p:nvPr>
            <p:ph type="dt" sz="half" idx="10"/>
          </p:nvPr>
        </p:nvSpPr>
        <p:spPr>
          <a:ln/>
        </p:spPr>
        <p:txBody>
          <a:bodyPr/>
          <a:lstStyle>
            <a:lvl1pPr>
              <a:defRPr/>
            </a:lvl1pPr>
          </a:lstStyle>
          <a:p>
            <a:pPr>
              <a:defRPr/>
            </a:pPr>
            <a:fld id="{DDA0A948-7A7F-4B5B-95AA-DCFB5CFF8080}" type="datetimeFigureOut">
              <a:rPr lang="zh-CN" altLang="en-US"/>
              <a:pPr>
                <a:defRPr/>
              </a:pPr>
              <a:t>2024/1/25</a:t>
            </a:fld>
            <a:endParaRPr lang="en-US" altLang="zh-CN"/>
          </a:p>
        </p:txBody>
      </p:sp>
      <p:sp>
        <p:nvSpPr>
          <p:cNvPr id="3" name="Rectangle 5">
            <a:extLst>
              <a:ext uri="{FF2B5EF4-FFF2-40B4-BE49-F238E27FC236}">
                <a16:creationId xmlns:a16="http://schemas.microsoft.com/office/drawing/2014/main" id="{312EFEAE-D533-1171-0FC0-BE2E0AC2B71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83D0B0F9-BE81-F335-48F2-041F84CAA573}"/>
              </a:ext>
            </a:extLst>
          </p:cNvPr>
          <p:cNvSpPr>
            <a:spLocks noGrp="1" noChangeArrowheads="1"/>
          </p:cNvSpPr>
          <p:nvPr>
            <p:ph type="sldNum" sz="quarter" idx="12"/>
          </p:nvPr>
        </p:nvSpPr>
        <p:spPr>
          <a:ln/>
        </p:spPr>
        <p:txBody>
          <a:bodyPr/>
          <a:lstStyle>
            <a:lvl1pPr>
              <a:defRPr/>
            </a:lvl1pPr>
          </a:lstStyle>
          <a:p>
            <a:pPr>
              <a:defRPr/>
            </a:pPr>
            <a:fld id="{8B5C0566-E378-4488-B77C-48E2D25E1F5A}" type="slidenum">
              <a:rPr lang="zh-CN" altLang="en-US"/>
              <a:pPr>
                <a:defRPr/>
              </a:pPr>
              <a:t>‹#›</a:t>
            </a:fld>
            <a:endParaRPr lang="en-US" altLang="zh-CN"/>
          </a:p>
        </p:txBody>
      </p:sp>
    </p:spTree>
    <p:extLst>
      <p:ext uri="{BB962C8B-B14F-4D97-AF65-F5344CB8AC3E}">
        <p14:creationId xmlns:p14="http://schemas.microsoft.com/office/powerpoint/2010/main" val="61990464"/>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37CC6AC-7B4C-8323-A138-04D33E62869D}"/>
              </a:ext>
            </a:extLst>
          </p:cNvPr>
          <p:cNvSpPr>
            <a:spLocks noGrp="1" noChangeArrowheads="1"/>
          </p:cNvSpPr>
          <p:nvPr>
            <p:ph type="dt" sz="half" idx="10"/>
          </p:nvPr>
        </p:nvSpPr>
        <p:spPr>
          <a:ln/>
        </p:spPr>
        <p:txBody>
          <a:bodyPr/>
          <a:lstStyle>
            <a:lvl1pPr>
              <a:defRPr/>
            </a:lvl1pPr>
          </a:lstStyle>
          <a:p>
            <a:pPr>
              <a:defRPr/>
            </a:pPr>
            <a:fld id="{53EB98BB-3BC6-4DE7-9516-54065E077FA9}" type="datetimeFigureOut">
              <a:rPr lang="zh-CN" altLang="en-US"/>
              <a:pPr>
                <a:defRPr/>
              </a:pPr>
              <a:t>2024/1/25</a:t>
            </a:fld>
            <a:endParaRPr lang="en-US" altLang="zh-CN"/>
          </a:p>
        </p:txBody>
      </p:sp>
      <p:sp>
        <p:nvSpPr>
          <p:cNvPr id="6" name="Rectangle 5">
            <a:extLst>
              <a:ext uri="{FF2B5EF4-FFF2-40B4-BE49-F238E27FC236}">
                <a16:creationId xmlns:a16="http://schemas.microsoft.com/office/drawing/2014/main" id="{E582A655-F28F-1DA3-C34F-26D2F293D0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A6C83BD-8172-11B9-6808-C343812BD984}"/>
              </a:ext>
            </a:extLst>
          </p:cNvPr>
          <p:cNvSpPr>
            <a:spLocks noGrp="1" noChangeArrowheads="1"/>
          </p:cNvSpPr>
          <p:nvPr>
            <p:ph type="sldNum" sz="quarter" idx="12"/>
          </p:nvPr>
        </p:nvSpPr>
        <p:spPr>
          <a:ln/>
        </p:spPr>
        <p:txBody>
          <a:bodyPr/>
          <a:lstStyle>
            <a:lvl1pPr>
              <a:defRPr/>
            </a:lvl1pPr>
          </a:lstStyle>
          <a:p>
            <a:pPr>
              <a:defRPr/>
            </a:pPr>
            <a:fld id="{F99C84DC-DE7A-41A0-B800-17340EFEDBED}" type="slidenum">
              <a:rPr lang="zh-CN" altLang="en-US"/>
              <a:pPr>
                <a:defRPr/>
              </a:pPr>
              <a:t>‹#›</a:t>
            </a:fld>
            <a:endParaRPr lang="en-US" altLang="zh-CN"/>
          </a:p>
        </p:txBody>
      </p:sp>
    </p:spTree>
    <p:extLst>
      <p:ext uri="{BB962C8B-B14F-4D97-AF65-F5344CB8AC3E}">
        <p14:creationId xmlns:p14="http://schemas.microsoft.com/office/powerpoint/2010/main" val="4217802701"/>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EDC6AE7-64B3-F3AD-7C55-30F401659AF0}"/>
              </a:ext>
            </a:extLst>
          </p:cNvPr>
          <p:cNvSpPr>
            <a:spLocks noGrp="1" noChangeArrowheads="1"/>
          </p:cNvSpPr>
          <p:nvPr>
            <p:ph type="dt" sz="half" idx="10"/>
          </p:nvPr>
        </p:nvSpPr>
        <p:spPr>
          <a:ln/>
        </p:spPr>
        <p:txBody>
          <a:bodyPr/>
          <a:lstStyle>
            <a:lvl1pPr>
              <a:defRPr/>
            </a:lvl1pPr>
          </a:lstStyle>
          <a:p>
            <a:pPr>
              <a:defRPr/>
            </a:pPr>
            <a:fld id="{C26FF5C6-B8F9-438C-A7E1-2BA469EDE11F}" type="datetimeFigureOut">
              <a:rPr lang="zh-CN" altLang="en-US"/>
              <a:pPr>
                <a:defRPr/>
              </a:pPr>
              <a:t>2024/1/25</a:t>
            </a:fld>
            <a:endParaRPr lang="en-US" altLang="zh-CN"/>
          </a:p>
        </p:txBody>
      </p:sp>
      <p:sp>
        <p:nvSpPr>
          <p:cNvPr id="6" name="Rectangle 5">
            <a:extLst>
              <a:ext uri="{FF2B5EF4-FFF2-40B4-BE49-F238E27FC236}">
                <a16:creationId xmlns:a16="http://schemas.microsoft.com/office/drawing/2014/main" id="{1F5E9ED8-412B-54A8-8DA5-78C114F925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51CFF0C-6110-A440-947E-3108F93A2EC3}"/>
              </a:ext>
            </a:extLst>
          </p:cNvPr>
          <p:cNvSpPr>
            <a:spLocks noGrp="1" noChangeArrowheads="1"/>
          </p:cNvSpPr>
          <p:nvPr>
            <p:ph type="sldNum" sz="quarter" idx="12"/>
          </p:nvPr>
        </p:nvSpPr>
        <p:spPr>
          <a:ln/>
        </p:spPr>
        <p:txBody>
          <a:bodyPr/>
          <a:lstStyle>
            <a:lvl1pPr>
              <a:defRPr/>
            </a:lvl1pPr>
          </a:lstStyle>
          <a:p>
            <a:pPr>
              <a:defRPr/>
            </a:pPr>
            <a:fld id="{4DCC7020-2DC6-425C-8D3F-32258CA6344E}" type="slidenum">
              <a:rPr lang="zh-CN" altLang="en-US"/>
              <a:pPr>
                <a:defRPr/>
              </a:pPr>
              <a:t>‹#›</a:t>
            </a:fld>
            <a:endParaRPr lang="en-US" altLang="zh-CN"/>
          </a:p>
        </p:txBody>
      </p:sp>
    </p:spTree>
    <p:extLst>
      <p:ext uri="{BB962C8B-B14F-4D97-AF65-F5344CB8AC3E}">
        <p14:creationId xmlns:p14="http://schemas.microsoft.com/office/powerpoint/2010/main" val="819621034"/>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B8ECFC-7155-8B7F-4597-E1239C98DC7E}"/>
              </a:ext>
            </a:extLst>
          </p:cNvPr>
          <p:cNvSpPr>
            <a:spLocks noGrp="1" noRot="1" noChangeArrowheads="1"/>
          </p:cNvSpPr>
          <p:nvPr>
            <p:ph type="title"/>
          </p:nvPr>
        </p:nvSpPr>
        <p:spPr bwMode="auto">
          <a:xfrm>
            <a:off x="301625" y="3810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731D2B38-559E-ED63-8171-36F719A305E7}"/>
              </a:ext>
            </a:extLst>
          </p:cNvPr>
          <p:cNvSpPr>
            <a:spLocks noGrp="1" noRot="1" noChangeArrowheads="1"/>
          </p:cNvSpPr>
          <p:nvPr>
            <p:ph type="body" idx="1"/>
          </p:nvPr>
        </p:nvSpPr>
        <p:spPr bwMode="auto">
          <a:xfrm>
            <a:off x="301625" y="1752600"/>
            <a:ext cx="854075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9636" name="Rectangle 4">
            <a:extLst>
              <a:ext uri="{FF2B5EF4-FFF2-40B4-BE49-F238E27FC236}">
                <a16:creationId xmlns:a16="http://schemas.microsoft.com/office/drawing/2014/main" id="{F438AB48-A14E-46C6-FC43-850ECAF908A6}"/>
              </a:ext>
            </a:extLst>
          </p:cNvPr>
          <p:cNvSpPr>
            <a:spLocks noGrp="1" noChangeArrowheads="1"/>
          </p:cNvSpPr>
          <p:nvPr>
            <p:ph type="dt" sz="half" idx="2"/>
          </p:nvPr>
        </p:nvSpPr>
        <p:spPr bwMode="auto">
          <a:xfrm>
            <a:off x="301625" y="6172200"/>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ea typeface="+mn-ea"/>
              </a:defRPr>
            </a:lvl1pPr>
          </a:lstStyle>
          <a:p>
            <a:pPr>
              <a:defRPr/>
            </a:pPr>
            <a:fld id="{6018E5D0-29C2-40BB-B593-32EE9B3E6CD2}" type="datetimeFigureOut">
              <a:rPr lang="zh-CN" altLang="en-US"/>
              <a:pPr>
                <a:defRPr/>
              </a:pPr>
              <a:t>2024/1/25</a:t>
            </a:fld>
            <a:endParaRPr lang="en-US" altLang="zh-CN"/>
          </a:p>
        </p:txBody>
      </p:sp>
      <p:sp>
        <p:nvSpPr>
          <p:cNvPr id="69637" name="Rectangle 5">
            <a:extLst>
              <a:ext uri="{FF2B5EF4-FFF2-40B4-BE49-F238E27FC236}">
                <a16:creationId xmlns:a16="http://schemas.microsoft.com/office/drawing/2014/main" id="{5AC73C85-560A-957A-60D0-064BBD08CCF1}"/>
              </a:ext>
            </a:extLst>
          </p:cNvPr>
          <p:cNvSpPr>
            <a:spLocks noGrp="1" noChangeArrowheads="1"/>
          </p:cNvSpPr>
          <p:nvPr>
            <p:ph type="ftr" sz="quarter" idx="3"/>
          </p:nvPr>
        </p:nvSpPr>
        <p:spPr bwMode="auto">
          <a:xfrm>
            <a:off x="3124200" y="6172200"/>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CN"/>
          </a:p>
        </p:txBody>
      </p:sp>
      <p:sp>
        <p:nvSpPr>
          <p:cNvPr id="69638" name="Rectangle 6">
            <a:extLst>
              <a:ext uri="{FF2B5EF4-FFF2-40B4-BE49-F238E27FC236}">
                <a16:creationId xmlns:a16="http://schemas.microsoft.com/office/drawing/2014/main" id="{C62E6182-1E45-8A3F-0D7A-31FBD7A0C47D}"/>
              </a:ext>
            </a:extLst>
          </p:cNvPr>
          <p:cNvSpPr>
            <a:spLocks noGrp="1" noChangeArrowheads="1"/>
          </p:cNvSpPr>
          <p:nvPr>
            <p:ph type="sldNum" sz="quarter" idx="4"/>
          </p:nvPr>
        </p:nvSpPr>
        <p:spPr bwMode="auto">
          <a:xfrm>
            <a:off x="6553200" y="6172200"/>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ea typeface="+mn-ea"/>
              </a:defRPr>
            </a:lvl1pPr>
          </a:lstStyle>
          <a:p>
            <a:pPr>
              <a:defRPr/>
            </a:pPr>
            <a:fld id="{37811A17-1085-4FFE-8CFE-F43EE835058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blinds dir="ver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115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48">
            <a:extLst>
              <a:ext uri="{FF2B5EF4-FFF2-40B4-BE49-F238E27FC236}">
                <a16:creationId xmlns:a16="http://schemas.microsoft.com/office/drawing/2014/main" id="{F9C197EF-8539-A5F9-D299-EC656C1B871D}"/>
              </a:ext>
            </a:extLst>
          </p:cNvPr>
          <p:cNvSpPr>
            <a:spLocks noGrp="1" noRot="1" noChangeArrowheads="1"/>
          </p:cNvSpPr>
          <p:nvPr>
            <p:ph type="title"/>
          </p:nvPr>
        </p:nvSpPr>
        <p:spPr bwMode="auto">
          <a:xfrm>
            <a:off x="298450"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249">
            <a:extLst>
              <a:ext uri="{FF2B5EF4-FFF2-40B4-BE49-F238E27FC236}">
                <a16:creationId xmlns:a16="http://schemas.microsoft.com/office/drawing/2014/main" id="{31E1EEE4-1DA2-D74C-E039-D664FC7F7FCA}"/>
              </a:ext>
            </a:extLst>
          </p:cNvPr>
          <p:cNvSpPr>
            <a:spLocks noGrp="1" noRot="1" noChangeArrowheads="1"/>
          </p:cNvSpPr>
          <p:nvPr>
            <p:ph type="body" idx="1"/>
          </p:nvPr>
        </p:nvSpPr>
        <p:spPr bwMode="auto">
          <a:xfrm>
            <a:off x="609600" y="1600200"/>
            <a:ext cx="8153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28" name="Rectangle 164">
            <a:extLst>
              <a:ext uri="{FF2B5EF4-FFF2-40B4-BE49-F238E27FC236}">
                <a16:creationId xmlns:a16="http://schemas.microsoft.com/office/drawing/2014/main" id="{0036C318-9180-70C7-AE36-FC946DFAA364}"/>
              </a:ext>
            </a:extLst>
          </p:cNvPr>
          <p:cNvSpPr>
            <a:spLocks noGrp="1" noChangeArrowheads="1"/>
          </p:cNvSpPr>
          <p:nvPr>
            <p:ph type="dt" sz="half" idx="2"/>
          </p:nvPr>
        </p:nvSpPr>
        <p:spPr bwMode="auto">
          <a:xfrm>
            <a:off x="301625" y="6248400"/>
            <a:ext cx="2289175"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fld id="{E12A18B8-D202-4487-8B8F-20BD6D0420C7}" type="datetimeFigureOut">
              <a:rPr lang="zh-CN" altLang="en-US"/>
              <a:pPr>
                <a:defRPr/>
              </a:pPr>
              <a:t>2024/1/25</a:t>
            </a:fld>
            <a:endParaRPr lang="en-US" altLang="zh-CN"/>
          </a:p>
        </p:txBody>
      </p:sp>
      <p:sp>
        <p:nvSpPr>
          <p:cNvPr id="429" name="Rectangle 165">
            <a:extLst>
              <a:ext uri="{FF2B5EF4-FFF2-40B4-BE49-F238E27FC236}">
                <a16:creationId xmlns:a16="http://schemas.microsoft.com/office/drawing/2014/main" id="{E9308FA6-9E8E-3469-E7A2-2A9433C29890}"/>
              </a:ext>
            </a:extLst>
          </p:cNvPr>
          <p:cNvSpPr>
            <a:spLocks noGrp="1" noChangeArrowheads="1"/>
          </p:cNvSpPr>
          <p:nvPr>
            <p:ph type="ftr" sz="quarter" idx="3"/>
          </p:nvPr>
        </p:nvSpPr>
        <p:spPr bwMode="auto">
          <a:xfrm>
            <a:off x="3124200" y="6248400"/>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CN"/>
          </a:p>
        </p:txBody>
      </p:sp>
      <p:sp>
        <p:nvSpPr>
          <p:cNvPr id="430" name="Rectangle 166">
            <a:extLst>
              <a:ext uri="{FF2B5EF4-FFF2-40B4-BE49-F238E27FC236}">
                <a16:creationId xmlns:a16="http://schemas.microsoft.com/office/drawing/2014/main" id="{2707D0A3-F47A-CDF9-F6C6-C72B9B52B93E}"/>
              </a:ext>
            </a:extLst>
          </p:cNvPr>
          <p:cNvSpPr>
            <a:spLocks noGrp="1" noChangeArrowheads="1"/>
          </p:cNvSpPr>
          <p:nvPr>
            <p:ph type="sldNum" sz="quarter" idx="4"/>
          </p:nvPr>
        </p:nvSpPr>
        <p:spPr bwMode="auto">
          <a:xfrm>
            <a:off x="6553200" y="6248400"/>
            <a:ext cx="2289175"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ea typeface="+mn-ea"/>
              </a:defRPr>
            </a:lvl1pPr>
          </a:lstStyle>
          <a:p>
            <a:pPr>
              <a:defRPr/>
            </a:pPr>
            <a:fld id="{D5177662-D0B1-4590-B60D-5990D569BFA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slide" Target="slide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ideo" Target="https://www.youtube.com/embed/cktYqqpX8Cc?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bbc.co.uk/bitesize/topics/z9888hv/articles/zw7m6g8#z26hn9q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WJSWrNFKVSY?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Primary%20School/Hello,%20China/Hello%20China%20-%20&#31532;37&#38598;%20Animal%20Signs%20of%20the%20Chinese%20Zodiac%20&#23646;&#30456;.mp4"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vaEEtrSr3K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770910E-1C74-2E5C-CA23-D041C0C50175}"/>
              </a:ext>
            </a:extLst>
          </p:cNvPr>
          <p:cNvPicPr>
            <a:picLocks noChangeAspect="1"/>
          </p:cNvPicPr>
          <p:nvPr/>
        </p:nvPicPr>
        <p:blipFill>
          <a:blip r:embed="rId2"/>
          <a:stretch>
            <a:fillRect/>
          </a:stretch>
        </p:blipFill>
        <p:spPr>
          <a:xfrm>
            <a:off x="411193" y="1029587"/>
            <a:ext cx="8580407" cy="4655051"/>
          </a:xfrm>
          <a:prstGeom prst="rect">
            <a:avLst/>
          </a:prstGeom>
        </p:spPr>
      </p:pic>
    </p:spTree>
    <p:extLst>
      <p:ext uri="{BB962C8B-B14F-4D97-AF65-F5344CB8AC3E}">
        <p14:creationId xmlns:p14="http://schemas.microsoft.com/office/powerpoint/2010/main" val="3557782950"/>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547089F-FCF5-27BC-5B1B-7827390A7075}"/>
              </a:ext>
            </a:extLst>
          </p:cNvPr>
          <p:cNvSpPr>
            <a:spLocks noGrp="1" noRot="1" noChangeArrowheads="1"/>
          </p:cNvSpPr>
          <p:nvPr>
            <p:ph type="title" idx="4294967295"/>
          </p:nvPr>
        </p:nvSpPr>
        <p:spPr/>
        <p:txBody>
          <a:bodyPr/>
          <a:lstStyle/>
          <a:p>
            <a:pPr eaLnBrk="1" hangingPunct="1"/>
            <a:endParaRPr lang="zh-CN" altLang="en-US"/>
          </a:p>
        </p:txBody>
      </p:sp>
      <p:pic>
        <p:nvPicPr>
          <p:cNvPr id="39941" name="Picture 5" descr="ANd9GcSgv0IYMfNeT4F0f6mnpzFTp0bn9G371JIP7oVyUucxfq8H1Mgi58u3nvY8Kg">
            <a:extLst>
              <a:ext uri="{FF2B5EF4-FFF2-40B4-BE49-F238E27FC236}">
                <a16:creationId xmlns:a16="http://schemas.microsoft.com/office/drawing/2014/main" id="{24E35EBB-6D1E-6D52-FCA6-96AAD4BEA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2888"/>
            <a:ext cx="6751638" cy="65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9edd52955c4c48388cf2f8a589371912">
            <a:extLst>
              <a:ext uri="{FF2B5EF4-FFF2-40B4-BE49-F238E27FC236}">
                <a16:creationId xmlns:a16="http://schemas.microsoft.com/office/drawing/2014/main" id="{DB0AF1BE-0C88-2E3B-66AD-96535C73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350"/>
            <a:ext cx="741521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5429431705_40725f6d86_b">
            <a:extLst>
              <a:ext uri="{FF2B5EF4-FFF2-40B4-BE49-F238E27FC236}">
                <a16:creationId xmlns:a16="http://schemas.microsoft.com/office/drawing/2014/main" id="{9DEE3A5F-2A32-7921-0C84-A5A69ED2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5913"/>
            <a:ext cx="7704137" cy="864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41"/>
                                        </p:tgtEl>
                                        <p:attrNameLst>
                                          <p:attrName>style.visibility</p:attrName>
                                        </p:attrNameLst>
                                      </p:cBhvr>
                                      <p:to>
                                        <p:strVal val="visible"/>
                                      </p:to>
                                    </p:set>
                                    <p:anim calcmode="lin" valueType="num">
                                      <p:cBhvr>
                                        <p:cTn id="7" dur="1000" fill="hold"/>
                                        <p:tgtEl>
                                          <p:spTgt spid="39941"/>
                                        </p:tgtEl>
                                        <p:attrNameLst>
                                          <p:attrName>ppt_w</p:attrName>
                                        </p:attrNameLst>
                                      </p:cBhvr>
                                      <p:tavLst>
                                        <p:tav tm="0">
                                          <p:val>
                                            <p:fltVal val="0"/>
                                          </p:val>
                                        </p:tav>
                                        <p:tav tm="100000">
                                          <p:val>
                                            <p:strVal val="#ppt_w"/>
                                          </p:val>
                                        </p:tav>
                                      </p:tavLst>
                                    </p:anim>
                                    <p:anim calcmode="lin" valueType="num">
                                      <p:cBhvr>
                                        <p:cTn id="8" dur="1000" fill="hold"/>
                                        <p:tgtEl>
                                          <p:spTgt spid="39941"/>
                                        </p:tgtEl>
                                        <p:attrNameLst>
                                          <p:attrName>ppt_h</p:attrName>
                                        </p:attrNameLst>
                                      </p:cBhvr>
                                      <p:tavLst>
                                        <p:tav tm="0">
                                          <p:val>
                                            <p:fltVal val="0"/>
                                          </p:val>
                                        </p:tav>
                                        <p:tav tm="100000">
                                          <p:val>
                                            <p:strVal val="#ppt_h"/>
                                          </p:val>
                                        </p:tav>
                                      </p:tavLst>
                                    </p:anim>
                                    <p:anim calcmode="lin" valueType="num">
                                      <p:cBhvr>
                                        <p:cTn id="9" dur="1000" fill="hold"/>
                                        <p:tgtEl>
                                          <p:spTgt spid="39941"/>
                                        </p:tgtEl>
                                        <p:attrNameLst>
                                          <p:attrName>style.rotation</p:attrName>
                                        </p:attrNameLst>
                                      </p:cBhvr>
                                      <p:tavLst>
                                        <p:tav tm="0">
                                          <p:val>
                                            <p:fltVal val="90"/>
                                          </p:val>
                                        </p:tav>
                                        <p:tav tm="100000">
                                          <p:val>
                                            <p:fltVal val="0"/>
                                          </p:val>
                                        </p:tav>
                                      </p:tavLst>
                                    </p:anim>
                                    <p:animEffect transition="in" filter="fade">
                                      <p:cBhvr>
                                        <p:cTn id="10" dur="10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anim calcmode="lin" valueType="num">
                                      <p:cBhvr>
                                        <p:cTn id="15" dur="1000" fill="hold"/>
                                        <p:tgtEl>
                                          <p:spTgt spid="39943"/>
                                        </p:tgtEl>
                                        <p:attrNameLst>
                                          <p:attrName>ppt_w</p:attrName>
                                        </p:attrNameLst>
                                      </p:cBhvr>
                                      <p:tavLst>
                                        <p:tav tm="0">
                                          <p:val>
                                            <p:fltVal val="0"/>
                                          </p:val>
                                        </p:tav>
                                        <p:tav tm="100000">
                                          <p:val>
                                            <p:strVal val="#ppt_w"/>
                                          </p:val>
                                        </p:tav>
                                      </p:tavLst>
                                    </p:anim>
                                    <p:anim calcmode="lin" valueType="num">
                                      <p:cBhvr>
                                        <p:cTn id="16" dur="1000" fill="hold"/>
                                        <p:tgtEl>
                                          <p:spTgt spid="39943"/>
                                        </p:tgtEl>
                                        <p:attrNameLst>
                                          <p:attrName>ppt_h</p:attrName>
                                        </p:attrNameLst>
                                      </p:cBhvr>
                                      <p:tavLst>
                                        <p:tav tm="0">
                                          <p:val>
                                            <p:fltVal val="0"/>
                                          </p:val>
                                        </p:tav>
                                        <p:tav tm="100000">
                                          <p:val>
                                            <p:strVal val="#ppt_h"/>
                                          </p:val>
                                        </p:tav>
                                      </p:tavLst>
                                    </p:anim>
                                    <p:anim calcmode="lin" valueType="num">
                                      <p:cBhvr>
                                        <p:cTn id="17" dur="1000" fill="hold"/>
                                        <p:tgtEl>
                                          <p:spTgt spid="39943"/>
                                        </p:tgtEl>
                                        <p:attrNameLst>
                                          <p:attrName>style.rotation</p:attrName>
                                        </p:attrNameLst>
                                      </p:cBhvr>
                                      <p:tavLst>
                                        <p:tav tm="0">
                                          <p:val>
                                            <p:fltVal val="360"/>
                                          </p:val>
                                        </p:tav>
                                        <p:tav tm="100000">
                                          <p:val>
                                            <p:fltVal val="0"/>
                                          </p:val>
                                        </p:tav>
                                      </p:tavLst>
                                    </p:anim>
                                    <p:animEffect transition="in" filter="fade">
                                      <p:cBhvr>
                                        <p:cTn id="18" dur="1000"/>
                                        <p:tgtEl>
                                          <p:spTgt spid="399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9945"/>
                                        </p:tgtEl>
                                        <p:attrNameLst>
                                          <p:attrName>style.visibility</p:attrName>
                                        </p:attrNameLst>
                                      </p:cBhvr>
                                      <p:to>
                                        <p:strVal val="visible"/>
                                      </p:to>
                                    </p:set>
                                    <p:anim calcmode="lin" valueType="num">
                                      <p:cBhvr>
                                        <p:cTn id="23" dur="500" fill="hold"/>
                                        <p:tgtEl>
                                          <p:spTgt spid="39945"/>
                                        </p:tgtEl>
                                        <p:attrNameLst>
                                          <p:attrName>ppt_w</p:attrName>
                                        </p:attrNameLst>
                                      </p:cBhvr>
                                      <p:tavLst>
                                        <p:tav tm="0">
                                          <p:val>
                                            <p:fltVal val="0"/>
                                          </p:val>
                                        </p:tav>
                                        <p:tav tm="100000">
                                          <p:val>
                                            <p:strVal val="#ppt_w"/>
                                          </p:val>
                                        </p:tav>
                                      </p:tavLst>
                                    </p:anim>
                                    <p:anim calcmode="lin" valueType="num">
                                      <p:cBhvr>
                                        <p:cTn id="24" dur="500" fill="hold"/>
                                        <p:tgtEl>
                                          <p:spTgt spid="39945"/>
                                        </p:tgtEl>
                                        <p:attrNameLst>
                                          <p:attrName>ppt_h</p:attrName>
                                        </p:attrNameLst>
                                      </p:cBhvr>
                                      <p:tavLst>
                                        <p:tav tm="0">
                                          <p:val>
                                            <p:fltVal val="0"/>
                                          </p:val>
                                        </p:tav>
                                        <p:tav tm="100000">
                                          <p:val>
                                            <p:strVal val="#ppt_h"/>
                                          </p:val>
                                        </p:tav>
                                      </p:tavLst>
                                    </p:anim>
                                    <p:anim calcmode="lin" valueType="num">
                                      <p:cBhvr>
                                        <p:cTn id="25" dur="500" fill="hold"/>
                                        <p:tgtEl>
                                          <p:spTgt spid="39945"/>
                                        </p:tgtEl>
                                        <p:attrNameLst>
                                          <p:attrName>style.rotation</p:attrName>
                                        </p:attrNameLst>
                                      </p:cBhvr>
                                      <p:tavLst>
                                        <p:tav tm="0">
                                          <p:val>
                                            <p:fltVal val="360"/>
                                          </p:val>
                                        </p:tav>
                                        <p:tav tm="100000">
                                          <p:val>
                                            <p:fltVal val="0"/>
                                          </p:val>
                                        </p:tav>
                                      </p:tavLst>
                                    </p:anim>
                                    <p:animEffect transition="in" filter="fade">
                                      <p:cBhvr>
                                        <p:cTn id="26"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CBDB48E0-205A-6780-2E46-58D2856DCDD1}"/>
              </a:ext>
            </a:extLst>
          </p:cNvPr>
          <p:cNvSpPr>
            <a:spLocks noGrp="1" noChangeArrowheads="1"/>
          </p:cNvSpPr>
          <p:nvPr>
            <p:ph type="body"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pic>
        <p:nvPicPr>
          <p:cNvPr id="14339" name="Picture 6" descr="u=1578508080,603443662&amp;fm=23&amp;gp=0.jpg">
            <a:extLst>
              <a:ext uri="{FF2B5EF4-FFF2-40B4-BE49-F238E27FC236}">
                <a16:creationId xmlns:a16="http://schemas.microsoft.com/office/drawing/2014/main" id="{7E94FE1F-5338-1B6C-2376-840B401C5A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981075"/>
            <a:ext cx="4321175"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u=1217462523,1631903397&amp;fm=23&amp;gp=0.jpg">
            <a:extLst>
              <a:ext uri="{FF2B5EF4-FFF2-40B4-BE49-F238E27FC236}">
                <a16:creationId xmlns:a16="http://schemas.microsoft.com/office/drawing/2014/main" id="{F9EF20FA-F593-0C4A-2182-E10A0BACD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05263"/>
            <a:ext cx="3333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u=1283865880,1853834700&amp;fm=23&amp;gp=0.jpg">
            <a:extLst>
              <a:ext uri="{FF2B5EF4-FFF2-40B4-BE49-F238E27FC236}">
                <a16:creationId xmlns:a16="http://schemas.microsoft.com/office/drawing/2014/main" id="{F33A2453-E141-2EC7-B669-EE3D761CBB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32400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TextBox 1">
            <a:hlinkClick r:id="rId5" action="ppaction://hlinksldjump"/>
            <a:extLst>
              <a:ext uri="{FF2B5EF4-FFF2-40B4-BE49-F238E27FC236}">
                <a16:creationId xmlns:a16="http://schemas.microsoft.com/office/drawing/2014/main" id="{3A01CE13-C32D-F6D8-1E66-3D92E2920724}"/>
              </a:ext>
            </a:extLst>
          </p:cNvPr>
          <p:cNvPicPr>
            <a:picLocks noGrp="1" noChangeArrowheads="1"/>
          </p:cNvPicPr>
          <p:nvPr>
            <p:ph type="title" idx="4294967295"/>
          </p:nvPr>
        </p:nvPicPr>
        <p:blipFill>
          <a:blip r:embed="rId6">
            <a:extLst>
              <a:ext uri="{28A0092B-C50C-407E-A947-70E740481C1C}">
                <a14:useLocalDpi xmlns:a14="http://schemas.microsoft.com/office/drawing/2010/main" val="0"/>
              </a:ext>
            </a:extLst>
          </a:blip>
          <a:srcRect/>
          <a:stretch>
            <a:fillRect/>
          </a:stretch>
        </p:blipFill>
        <p:spPr>
          <a:xfrm>
            <a:off x="250825" y="188913"/>
            <a:ext cx="8540750" cy="917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รูปภาพ 5" descr="chinese-new-year-symbols-GateDeities.jpg">
            <a:extLst>
              <a:ext uri="{FF2B5EF4-FFF2-40B4-BE49-F238E27FC236}">
                <a16:creationId xmlns:a16="http://schemas.microsoft.com/office/drawing/2014/main" id="{B97453A3-6C3F-90E6-9A3F-CCB9AFDA3B6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933825"/>
            <a:ext cx="31686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7478FA0-316E-95B9-4402-BE9B24AE851C}"/>
              </a:ext>
            </a:extLst>
          </p:cNvPr>
          <p:cNvSpPr>
            <a:spLocks noGrp="1" noChangeArrowheads="1"/>
          </p:cNvSpPr>
          <p:nvPr>
            <p:ph type="title" idx="4294967295"/>
          </p:nvPr>
        </p:nvSpPr>
        <p:spPr>
          <a:xfrm>
            <a:off x="287338" y="220663"/>
            <a:ext cx="8540750" cy="760412"/>
          </a:xfrm>
        </p:spPr>
        <p:txBody>
          <a:bodyPr anchor="t"/>
          <a:lstStyle/>
          <a:p>
            <a:pPr eaLnBrk="1" hangingPunct="1"/>
            <a:r>
              <a:rPr lang="en-GB" altLang="en-US" sz="3200">
                <a:solidFill>
                  <a:srgbClr val="231F20"/>
                </a:solidFill>
                <a:latin typeface="ReithSans"/>
              </a:rPr>
              <a:t>Paper cutting is a form of traditional art in China</a:t>
            </a:r>
            <a:r>
              <a:rPr lang="en-GB" altLang="en-US">
                <a:solidFill>
                  <a:srgbClr val="231F20"/>
                </a:solidFill>
                <a:latin typeface="ReithSans"/>
              </a:rPr>
              <a:t>.</a:t>
            </a:r>
            <a:endParaRPr lang="en-GB" altLang="en-US"/>
          </a:p>
        </p:txBody>
      </p:sp>
      <p:pic>
        <p:nvPicPr>
          <p:cNvPr id="15363" name="Content Placeholder 3" descr="u=170901636,2963949365&amp;fm=23&amp;gp=0.jpg">
            <a:extLst>
              <a:ext uri="{FF2B5EF4-FFF2-40B4-BE49-F238E27FC236}">
                <a16:creationId xmlns:a16="http://schemas.microsoft.com/office/drawing/2014/main" id="{EC30EF59-5831-EFA3-46CD-7EED0EB623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2425" y="857250"/>
            <a:ext cx="2908300" cy="2809875"/>
          </a:xfrm>
          <a:noFill/>
        </p:spPr>
      </p:pic>
      <p:pic>
        <p:nvPicPr>
          <p:cNvPr id="15364" name="Picture 4" descr="u=642265602,3237743281&amp;fm=52&amp;gp=0.jpg">
            <a:extLst>
              <a:ext uri="{FF2B5EF4-FFF2-40B4-BE49-F238E27FC236}">
                <a16:creationId xmlns:a16="http://schemas.microsoft.com/office/drawing/2014/main" id="{6C6E56C4-755F-F3AD-DB8E-90A8C526D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49325"/>
            <a:ext cx="3305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u=2050452759,3149832448&amp;fm=23&amp;gp=0.jpg">
            <a:extLst>
              <a:ext uri="{FF2B5EF4-FFF2-40B4-BE49-F238E27FC236}">
                <a16:creationId xmlns:a16="http://schemas.microsoft.com/office/drawing/2014/main" id="{62E92396-1DA7-80B2-7BE3-88320E806B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3543300"/>
            <a:ext cx="2908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u=2683350318,1673369169&amp;fm=23&amp;gp=0.jpg">
            <a:extLst>
              <a:ext uri="{FF2B5EF4-FFF2-40B4-BE49-F238E27FC236}">
                <a16:creationId xmlns:a16="http://schemas.microsoft.com/office/drawing/2014/main" id="{93716D29-E8C1-3139-0D8D-3DF3035D05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694113"/>
            <a:ext cx="37782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extBox 1">
            <a:hlinkClick r:id="rId2" action="ppaction://hlinksldjump"/>
            <a:extLst>
              <a:ext uri="{FF2B5EF4-FFF2-40B4-BE49-F238E27FC236}">
                <a16:creationId xmlns:a16="http://schemas.microsoft.com/office/drawing/2014/main" id="{326C0B0E-927C-7E9A-2A62-6A1F3AE7E5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1275"/>
            <a:ext cx="91551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63560743-C42B-D14D-CC4A-125A8D7D7D03}"/>
              </a:ext>
            </a:extLst>
          </p:cNvPr>
          <p:cNvSpPr txBox="1">
            <a:spLocks noChangeArrowheads="1"/>
          </p:cNvSpPr>
          <p:nvPr/>
        </p:nvSpPr>
        <p:spPr bwMode="auto">
          <a:xfrm>
            <a:off x="3679825" y="1071563"/>
            <a:ext cx="5464175" cy="35401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FontTx/>
              <a:buNone/>
            </a:pPr>
            <a:r>
              <a:rPr lang="en-US" altLang="zh-CN" sz="2400"/>
              <a:t>On New Year’s Eve, the whole family will sit together to make jiaozi and celebrate the Spring Festival. The shape of jiaozi is like gold ingot</a:t>
            </a:r>
            <a:r>
              <a:rPr lang="zh-CN" altLang="en-US" sz="2400"/>
              <a:t>（金元宝）</a:t>
            </a:r>
            <a:r>
              <a:rPr lang="en-US" altLang="zh-CN" sz="2400"/>
              <a:t>from ancient China. So people eat them and wish for money and treasure. You cannot have a complete Spring Festival without having jiaozi.</a:t>
            </a:r>
            <a:endParaRPr lang="zh-CN" altLang="en-US" sz="2400"/>
          </a:p>
        </p:txBody>
      </p:sp>
      <p:pic>
        <p:nvPicPr>
          <p:cNvPr id="16388" name="图片 3">
            <a:extLst>
              <a:ext uri="{FF2B5EF4-FFF2-40B4-BE49-F238E27FC236}">
                <a16:creationId xmlns:a16="http://schemas.microsoft.com/office/drawing/2014/main" id="{356ACD21-4D0C-A8B3-6BB4-BA4423B61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1279525"/>
            <a:ext cx="398462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5" descr="http://www.en8848.com.cn/attachments/2008/01/63004_200801221331231.jpg">
            <a:extLst>
              <a:ext uri="{FF2B5EF4-FFF2-40B4-BE49-F238E27FC236}">
                <a16:creationId xmlns:a16="http://schemas.microsoft.com/office/drawing/2014/main" id="{8F7D9ADE-1EAA-4E97-095A-ACD1F1737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4838700"/>
            <a:ext cx="32146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2495650_111504044_2">
            <a:extLst>
              <a:ext uri="{FF2B5EF4-FFF2-40B4-BE49-F238E27FC236}">
                <a16:creationId xmlns:a16="http://schemas.microsoft.com/office/drawing/2014/main" id="{ECCEE33F-538F-8283-438B-D45341F71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4941888"/>
            <a:ext cx="21605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checkerboard(across)">
                                      <p:cBhvr>
                                        <p:cTn id="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DE8E2D1-0126-403C-6866-78CF8102AF04}"/>
              </a:ext>
            </a:extLst>
          </p:cNvPr>
          <p:cNvSpPr>
            <a:spLocks noGrp="1" noChangeArrowheads="1"/>
          </p:cNvSpPr>
          <p:nvPr>
            <p:ph type="title"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sp>
        <p:nvSpPr>
          <p:cNvPr id="17411" name="Rectangle 3">
            <a:extLst>
              <a:ext uri="{FF2B5EF4-FFF2-40B4-BE49-F238E27FC236}">
                <a16:creationId xmlns:a16="http://schemas.microsoft.com/office/drawing/2014/main" id="{32F15206-6FD9-8865-0361-CA5CD3D2C25D}"/>
              </a:ext>
            </a:extLst>
          </p:cNvPr>
          <p:cNvSpPr>
            <a:spLocks noGrp="1" noChangeArrowheads="1"/>
          </p:cNvSpPr>
          <p:nvPr>
            <p:ph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buFont typeface="Arial" panose="020B0604020202020204" pitchFamily="34" charset="0"/>
              <a:buNone/>
            </a:pPr>
            <a:endParaRPr lang="en-US" altLang="en-US"/>
          </a:p>
        </p:txBody>
      </p:sp>
      <p:pic>
        <p:nvPicPr>
          <p:cNvPr id="17412" name="Picture 3" descr="u=2014961511,4276797086&amp;fm=23&amp;gp=0.jpg">
            <a:extLst>
              <a:ext uri="{FF2B5EF4-FFF2-40B4-BE49-F238E27FC236}">
                <a16:creationId xmlns:a16="http://schemas.microsoft.com/office/drawing/2014/main" id="{2700EF1B-F5F4-6413-1B27-C96191D823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49545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u=3905780692,1361126153&amp;fm=23&amp;gp=0.jpg">
            <a:extLst>
              <a:ext uri="{FF2B5EF4-FFF2-40B4-BE49-F238E27FC236}">
                <a16:creationId xmlns:a16="http://schemas.microsoft.com/office/drawing/2014/main" id="{6AC6F6B2-57AF-9507-8B91-9D7417A49F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41751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u=3749131080,1373829999&amp;fm=23&amp;gp=0.jpg">
            <a:extLst>
              <a:ext uri="{FF2B5EF4-FFF2-40B4-BE49-F238E27FC236}">
                <a16:creationId xmlns:a16="http://schemas.microsoft.com/office/drawing/2014/main" id="{40696C2F-F521-9A8D-3570-6D15B61C92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765175"/>
            <a:ext cx="3673475"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u=1707429617,1464011102&amp;fm=23&amp;gp=0.jpg">
            <a:extLst>
              <a:ext uri="{FF2B5EF4-FFF2-40B4-BE49-F238E27FC236}">
                <a16:creationId xmlns:a16="http://schemas.microsoft.com/office/drawing/2014/main" id="{9334A8F7-C6BB-9EB2-590B-3C8CBCBBE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471646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u=1754373915,1010123024&amp;fm=23&amp;gp=0.jpg">
            <a:extLst>
              <a:ext uri="{FF2B5EF4-FFF2-40B4-BE49-F238E27FC236}">
                <a16:creationId xmlns:a16="http://schemas.microsoft.com/office/drawing/2014/main" id="{343D37DC-7B40-3F8F-3945-1C1B45AA78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268413"/>
            <a:ext cx="360045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u=3314306414,2190788511&amp;fm=23&amp;gp=0.jpg">
            <a:extLst>
              <a:ext uri="{FF2B5EF4-FFF2-40B4-BE49-F238E27FC236}">
                <a16:creationId xmlns:a16="http://schemas.microsoft.com/office/drawing/2014/main" id="{71933FF0-0AF3-5A72-408B-44D47D6849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581525"/>
            <a:ext cx="23129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001d6067643f10a855d226">
            <a:extLst>
              <a:ext uri="{FF2B5EF4-FFF2-40B4-BE49-F238E27FC236}">
                <a16:creationId xmlns:a16="http://schemas.microsoft.com/office/drawing/2014/main" id="{BE67555A-0E89-F45B-8DC2-7D70BE8948B7}"/>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3132138" y="3898900"/>
            <a:ext cx="1943100" cy="2959100"/>
          </a:xfrm>
          <a:noFill/>
        </p:spPr>
      </p:pic>
      <p:pic>
        <p:nvPicPr>
          <p:cNvPr id="18438" name="TextBox 1">
            <a:hlinkClick r:id="rId6" action="ppaction://hlinksldjump"/>
            <a:extLst>
              <a:ext uri="{FF2B5EF4-FFF2-40B4-BE49-F238E27FC236}">
                <a16:creationId xmlns:a16="http://schemas.microsoft.com/office/drawing/2014/main" id="{67248B2C-5F70-EBFE-B3D6-51F14CE4AD3C}"/>
              </a:ext>
            </a:extLst>
          </p:cNvPr>
          <p:cNvPicPr>
            <a:picLocks noGrp="1" noChangeArrowheads="1"/>
          </p:cNvPicPr>
          <p:nvPr>
            <p:ph type="title" idx="4294967295"/>
          </p:nvPr>
        </p:nvPicPr>
        <p:blipFill>
          <a:blip r:embed="rId7">
            <a:extLst>
              <a:ext uri="{28A0092B-C50C-407E-A947-70E740481C1C}">
                <a14:useLocalDpi xmlns:a14="http://schemas.microsoft.com/office/drawing/2010/main" val="0"/>
              </a:ext>
            </a:extLst>
          </a:blip>
          <a:srcRect/>
          <a:stretch>
            <a:fillRect/>
          </a:stretch>
        </p:blipFill>
        <p:spPr>
          <a:xfrm>
            <a:off x="0" y="188913"/>
            <a:ext cx="8540750" cy="6873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9E8F16F3-7AD7-A732-D24F-DBDFD279810E}"/>
              </a:ext>
            </a:extLst>
          </p:cNvPr>
          <p:cNvSpPr>
            <a:spLocks noGrp="1" noChangeArrowheads="1"/>
          </p:cNvSpPr>
          <p:nvPr>
            <p:ph type="body" idx="4294967295"/>
          </p:nvPr>
        </p:nvSpPr>
        <p:spPr>
          <a:xfrm>
            <a:off x="250825" y="1557338"/>
            <a:ext cx="5791200" cy="4906962"/>
          </a:xfrm>
        </p:spPr>
        <p:txBody>
          <a:bodyPr/>
          <a:lstStyle/>
          <a:p>
            <a:pPr eaLnBrk="1" hangingPunct="1"/>
            <a:r>
              <a:rPr lang="en-US" altLang="zh-CN" sz="4000"/>
              <a:t>extend greetings to their parents</a:t>
            </a:r>
          </a:p>
          <a:p>
            <a:pPr eaLnBrk="1" hangingPunct="1">
              <a:buFont typeface="Wingdings" panose="05000000000000000000" pitchFamily="2" charset="2"/>
              <a:buNone/>
            </a:pPr>
            <a:endParaRPr lang="en-US" altLang="zh-CN" sz="4000"/>
          </a:p>
          <a:p>
            <a:pPr eaLnBrk="1" hangingPunct="1"/>
            <a:r>
              <a:rPr lang="en-US" altLang="zh-CN" sz="4000"/>
              <a:t>children get “Hong Bao”, money wrapped up in red paper, as a New Year gift </a:t>
            </a:r>
          </a:p>
          <a:p>
            <a:pPr eaLnBrk="1" hangingPunct="1">
              <a:buFont typeface="Wingdings" panose="05000000000000000000" pitchFamily="2" charset="2"/>
              <a:buNone/>
            </a:pPr>
            <a:br>
              <a:rPr lang="en-US" altLang="zh-CN"/>
            </a:br>
            <a:br>
              <a:rPr lang="en-US" altLang="zh-CN"/>
            </a:br>
            <a:endParaRPr lang="zh-CN" altLang="en-US"/>
          </a:p>
        </p:txBody>
      </p:sp>
      <p:pic>
        <p:nvPicPr>
          <p:cNvPr id="52228" name="Picture 4" descr="红包">
            <a:extLst>
              <a:ext uri="{FF2B5EF4-FFF2-40B4-BE49-F238E27FC236}">
                <a16:creationId xmlns:a16="http://schemas.microsoft.com/office/drawing/2014/main" id="{06005AC7-EE06-2548-84EC-86A3D75E0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238" y="3887788"/>
            <a:ext cx="152876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u=3915887233,3015576739&amp;fm=23&amp;gp=0">
            <a:extLst>
              <a:ext uri="{FF2B5EF4-FFF2-40B4-BE49-F238E27FC236}">
                <a16:creationId xmlns:a16="http://schemas.microsoft.com/office/drawing/2014/main" id="{15071191-C662-F25E-388C-23B1F7D02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196975"/>
            <a:ext cx="3333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TextBox 2">
            <a:hlinkClick r:id="rId4" action="ppaction://hlinksldjump"/>
            <a:extLst>
              <a:ext uri="{FF2B5EF4-FFF2-40B4-BE49-F238E27FC236}">
                <a16:creationId xmlns:a16="http://schemas.microsoft.com/office/drawing/2014/main" id="{A943E29A-9B6A-D793-A7FA-269E0067BF8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49275"/>
            <a:ext cx="94408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luckymoney">
            <a:extLst>
              <a:ext uri="{FF2B5EF4-FFF2-40B4-BE49-F238E27FC236}">
                <a16:creationId xmlns:a16="http://schemas.microsoft.com/office/drawing/2014/main" id="{D6978091-B160-798A-A5DD-CD6AABE88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005263"/>
            <a:ext cx="16335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randombar(horizontal)">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12" dur="500"/>
                                        <p:tgtEl>
                                          <p:spTgt spid="5222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blinds(horizontal)">
                                      <p:cBhvr>
                                        <p:cTn id="15" dur="500"/>
                                        <p:tgtEl>
                                          <p:spTgt spid="522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20"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u=1869769417,854639532&amp;fm=23&amp;gp=0.jpg">
            <a:extLst>
              <a:ext uri="{FF2B5EF4-FFF2-40B4-BE49-F238E27FC236}">
                <a16:creationId xmlns:a16="http://schemas.microsoft.com/office/drawing/2014/main" id="{225D23E2-A5F9-67AE-097B-56290DE02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60350"/>
            <a:ext cx="18065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u=1188171317,335891710&amp;fm=23&amp;gp=0.jpg">
            <a:extLst>
              <a:ext uri="{FF2B5EF4-FFF2-40B4-BE49-F238E27FC236}">
                <a16:creationId xmlns:a16="http://schemas.microsoft.com/office/drawing/2014/main" id="{BF2B5CA7-509A-7EED-2105-2DF2845195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141663"/>
            <a:ext cx="464343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4">
            <a:extLst>
              <a:ext uri="{FF2B5EF4-FFF2-40B4-BE49-F238E27FC236}">
                <a16:creationId xmlns:a16="http://schemas.microsoft.com/office/drawing/2014/main" id="{A2FF7465-E9DD-2FF5-79A6-06EBE4695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news.shm.com.cn/attachement/jpg/site1/20110202/18a905d9c7cb0eb2ee4b1c.jpg">
            <a:extLst>
              <a:ext uri="{FF2B5EF4-FFF2-40B4-BE49-F238E27FC236}">
                <a16:creationId xmlns:a16="http://schemas.microsoft.com/office/drawing/2014/main" id="{754C9D5C-5D71-1189-AF0D-C5CA478E9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908050"/>
            <a:ext cx="29289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C0E7E4FF-0E57-8E39-DA2D-8E294F41B314}"/>
              </a:ext>
            </a:extLst>
          </p:cNvPr>
          <p:cNvSpPr txBox="1">
            <a:spLocks noChangeArrowheads="1"/>
          </p:cNvSpPr>
          <p:nvPr/>
        </p:nvSpPr>
        <p:spPr bwMode="auto">
          <a:xfrm>
            <a:off x="250825" y="476250"/>
            <a:ext cx="8497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3600"/>
              <a:t>This is how to say “Happy New Year” in Mandarin. You try it!</a:t>
            </a:r>
          </a:p>
        </p:txBody>
      </p:sp>
      <p:pic>
        <p:nvPicPr>
          <p:cNvPr id="3" name="Online Media 2" title="Pronounce 新年快乐 (Xin Nian Kuai Le) / Happy New Year in Chinese">
            <a:hlinkClick r:id="" action="ppaction://media"/>
            <a:extLst>
              <a:ext uri="{FF2B5EF4-FFF2-40B4-BE49-F238E27FC236}">
                <a16:creationId xmlns:a16="http://schemas.microsoft.com/office/drawing/2014/main" id="{777AE80D-DC6B-DA3D-EA58-E6E43661F305}"/>
              </a:ext>
            </a:extLst>
          </p:cNvPr>
          <p:cNvPicPr>
            <a:picLocks noRot="1" noChangeAspect="1"/>
          </p:cNvPicPr>
          <p:nvPr>
            <a:videoFile r:link="rId1"/>
          </p:nvPr>
        </p:nvPicPr>
        <p:blipFill>
          <a:blip r:embed="rId3"/>
          <a:stretch>
            <a:fillRect/>
          </a:stretch>
        </p:blipFill>
        <p:spPr>
          <a:xfrm>
            <a:off x="1907704" y="2348880"/>
            <a:ext cx="5328592" cy="3010654"/>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a16="http://schemas.microsoft.com/office/drawing/2014/main" id="{D58DBD03-39AC-7E57-F23E-AB73DA375022}"/>
              </a:ext>
            </a:extLst>
          </p:cNvPr>
          <p:cNvSpPr txBox="1">
            <a:spLocks noChangeArrowheads="1"/>
          </p:cNvSpPr>
          <p:nvPr/>
        </p:nvSpPr>
        <p:spPr bwMode="auto">
          <a:xfrm>
            <a:off x="250825" y="476250"/>
            <a:ext cx="849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3600"/>
              <a:t>To finish, let’s go to China!</a:t>
            </a:r>
          </a:p>
        </p:txBody>
      </p:sp>
      <p:sp>
        <p:nvSpPr>
          <p:cNvPr id="22531" name="TextBox 6">
            <a:extLst>
              <a:ext uri="{FF2B5EF4-FFF2-40B4-BE49-F238E27FC236}">
                <a16:creationId xmlns:a16="http://schemas.microsoft.com/office/drawing/2014/main" id="{E0816786-A5B8-5A21-CE4B-B16EA01256F0}"/>
              </a:ext>
            </a:extLst>
          </p:cNvPr>
          <p:cNvSpPr txBox="1">
            <a:spLocks noChangeArrowheads="1"/>
          </p:cNvSpPr>
          <p:nvPr/>
        </p:nvSpPr>
        <p:spPr bwMode="auto">
          <a:xfrm>
            <a:off x="900113" y="1846263"/>
            <a:ext cx="6767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a:hlinkClick r:id="rId2"/>
              </a:rPr>
              <a:t>Exploring Chinese New Year - 1st level Mandarin - BBC Bitesize - BBC Bitesize</a:t>
            </a:r>
            <a:endParaRPr lang="en-GB" altLang="en-US"/>
          </a:p>
          <a:p>
            <a:endParaRPr lang="en-GB" altLang="en-US"/>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nyouhui115280502136014f0e1.jpg">
            <a:extLst>
              <a:ext uri="{FF2B5EF4-FFF2-40B4-BE49-F238E27FC236}">
                <a16:creationId xmlns:a16="http://schemas.microsoft.com/office/drawing/2014/main" id="{AE753B81-FA40-85B6-6D7D-BA7D09FA9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兔小贝儿歌 133 恭喜恭喜 ｜儿歌大全｜儿童歌曲｜卡通｜动画｜童谣｜Nursery Rhymes">
            <a:hlinkClick r:id="" action="ppaction://media"/>
            <a:extLst>
              <a:ext uri="{FF2B5EF4-FFF2-40B4-BE49-F238E27FC236}">
                <a16:creationId xmlns:a16="http://schemas.microsoft.com/office/drawing/2014/main" id="{3F16D758-A69B-5A51-E5FD-11AB62A47C37}"/>
              </a:ext>
            </a:extLst>
          </p:cNvPr>
          <p:cNvPicPr>
            <a:picLocks noRot="1" noChangeAspect="1"/>
          </p:cNvPicPr>
          <p:nvPr>
            <a:videoFile r:link="rId1"/>
          </p:nvPr>
        </p:nvPicPr>
        <p:blipFill>
          <a:blip r:embed="rId4"/>
          <a:stretch>
            <a:fillRect/>
          </a:stretch>
        </p:blipFill>
        <p:spPr>
          <a:xfrm>
            <a:off x="3302000" y="404813"/>
            <a:ext cx="2540000" cy="14351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anyouhui115280502136014f0e1.jpg">
            <a:extLst>
              <a:ext uri="{FF2B5EF4-FFF2-40B4-BE49-F238E27FC236}">
                <a16:creationId xmlns:a16="http://schemas.microsoft.com/office/drawing/2014/main" id="{466CB1C2-6F25-B6EC-BAA0-B3EF26B319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72D41028-FEC0-AF54-B16B-5A5895DE7CD8}"/>
              </a:ext>
            </a:extLst>
          </p:cNvPr>
          <p:cNvSpPr txBox="1">
            <a:spLocks noChangeArrowheads="1"/>
          </p:cNvSpPr>
          <p:nvPr/>
        </p:nvSpPr>
        <p:spPr bwMode="auto">
          <a:xfrm>
            <a:off x="2447925" y="0"/>
            <a:ext cx="42481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GB" altLang="zh-CN" sz="2800" b="1">
                <a:solidFill>
                  <a:srgbClr val="33CC33"/>
                </a:solidFill>
              </a:rPr>
              <a:t>                </a:t>
            </a:r>
            <a:r>
              <a:rPr lang="en-GB" altLang="en-US" sz="2800" b="1">
                <a:solidFill>
                  <a:srgbClr val="33CC33"/>
                </a:solidFill>
              </a:rPr>
              <a:t>chūn </a:t>
            </a:r>
            <a:r>
              <a:rPr lang="en-GB" altLang="zh-CN" sz="2800" b="1">
                <a:solidFill>
                  <a:srgbClr val="33CC33"/>
                </a:solidFill>
              </a:rPr>
              <a:t>  </a:t>
            </a:r>
            <a:r>
              <a:rPr lang="en-GB" altLang="en-US" sz="2800" b="1">
                <a:solidFill>
                  <a:srgbClr val="33CC33"/>
                </a:solidFill>
              </a:rPr>
              <a:t> </a:t>
            </a:r>
            <a:r>
              <a:rPr lang="en-GB" altLang="zh-CN" sz="2800" b="1">
                <a:solidFill>
                  <a:srgbClr val="33CC33"/>
                </a:solidFill>
              </a:rPr>
              <a:t>   </a:t>
            </a:r>
            <a:r>
              <a:rPr lang="en-GB" altLang="en-US" sz="2800" b="1">
                <a:solidFill>
                  <a:srgbClr val="33CC33"/>
                </a:solidFill>
              </a:rPr>
              <a:t>jié</a:t>
            </a:r>
            <a:r>
              <a:rPr lang="en-GB" altLang="en-US" sz="1800" b="1">
                <a:latin typeface="Arial Black" panose="020B0A04020102020204" pitchFamily="34" charset="0"/>
              </a:rPr>
              <a:t>    </a:t>
            </a:r>
          </a:p>
          <a:p>
            <a:pPr algn="ctr">
              <a:spcBef>
                <a:spcPct val="0"/>
              </a:spcBef>
              <a:buClrTx/>
              <a:buFontTx/>
              <a:buNone/>
            </a:pPr>
            <a:r>
              <a:rPr lang="zh-CN" altLang="en-US" sz="9600" b="1">
                <a:solidFill>
                  <a:srgbClr val="FFFF00"/>
                </a:solidFill>
                <a:latin typeface="楷体_GB2312" pitchFamily="49" charset="-122"/>
                <a:ea typeface="楷体_GB2312" pitchFamily="49" charset="-122"/>
              </a:rPr>
              <a:t>春节</a:t>
            </a:r>
            <a:endParaRPr lang="en-GB" altLang="zh-CN" sz="9600" b="1">
              <a:solidFill>
                <a:srgbClr val="FFFF00"/>
              </a:solidFill>
              <a:latin typeface="楷体_GB2312" pitchFamily="49" charset="-122"/>
              <a:ea typeface="楷体_GB2312" pitchFamily="49" charset="-122"/>
            </a:endParaRPr>
          </a:p>
          <a:p>
            <a:pPr algn="ctr" eaLnBrk="1" hangingPunct="1">
              <a:spcBef>
                <a:spcPct val="0"/>
              </a:spcBef>
              <a:buClrTx/>
              <a:buFontTx/>
              <a:buNone/>
            </a:pPr>
            <a:r>
              <a:rPr lang="en-GB" altLang="zh-CN">
                <a:solidFill>
                  <a:srgbClr val="FFFF00"/>
                </a:solidFill>
                <a:latin typeface="Lucida Calligraphy" panose="03010101010101010101" pitchFamily="66" charset="0"/>
              </a:rPr>
              <a:t>Spring Festival</a:t>
            </a:r>
          </a:p>
        </p:txBody>
      </p:sp>
      <p:sp>
        <p:nvSpPr>
          <p:cNvPr id="6148" name="TextBox 2">
            <a:extLst>
              <a:ext uri="{FF2B5EF4-FFF2-40B4-BE49-F238E27FC236}">
                <a16:creationId xmlns:a16="http://schemas.microsoft.com/office/drawing/2014/main" id="{14DC6902-8901-6477-3AC8-30EC09A1C112}"/>
              </a:ext>
            </a:extLst>
          </p:cNvPr>
          <p:cNvSpPr txBox="1">
            <a:spLocks noChangeArrowheads="1"/>
          </p:cNvSpPr>
          <p:nvPr/>
        </p:nvSpPr>
        <p:spPr bwMode="auto">
          <a:xfrm>
            <a:off x="1042988" y="5876925"/>
            <a:ext cx="8101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GB" altLang="zh-CN" sz="3600" b="1" dirty="0">
                <a:solidFill>
                  <a:srgbClr val="FFFF00"/>
                </a:solidFill>
                <a:latin typeface="Lucida Calligraphy" panose="03010101010101010101" pitchFamily="66" charset="0"/>
              </a:rPr>
              <a:t>Saturday 10</a:t>
            </a:r>
            <a:r>
              <a:rPr lang="en-GB" altLang="zh-CN" sz="3600" b="1" baseline="30000" dirty="0">
                <a:solidFill>
                  <a:srgbClr val="FFFF00"/>
                </a:solidFill>
                <a:latin typeface="Lucida Calligraphy" panose="03010101010101010101" pitchFamily="66" charset="0"/>
              </a:rPr>
              <a:t>th</a:t>
            </a:r>
            <a:r>
              <a:rPr lang="en-GB" altLang="zh-CN" sz="3600" b="1" dirty="0">
                <a:solidFill>
                  <a:srgbClr val="FFFF00"/>
                </a:solidFill>
                <a:latin typeface="Lucida Calligraphy" panose="03010101010101010101" pitchFamily="66" charset="0"/>
              </a:rPr>
              <a:t> of February 2024</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2">
            <a:extLst>
              <a:ext uri="{FF2B5EF4-FFF2-40B4-BE49-F238E27FC236}">
                <a16:creationId xmlns:a16="http://schemas.microsoft.com/office/drawing/2014/main" id="{8DCF7284-FA05-F5A5-8646-D5C5A3200AB4}"/>
              </a:ext>
            </a:extLst>
          </p:cNvPr>
          <p:cNvGrpSpPr>
            <a:grpSpLocks/>
          </p:cNvGrpSpPr>
          <p:nvPr/>
        </p:nvGrpSpPr>
        <p:grpSpPr bwMode="auto">
          <a:xfrm>
            <a:off x="3857625" y="2663825"/>
            <a:ext cx="1428750" cy="1509713"/>
            <a:chOff x="0" y="900"/>
            <a:chExt cx="900" cy="951"/>
          </a:xfrm>
        </p:grpSpPr>
        <p:sp>
          <p:nvSpPr>
            <p:cNvPr id="7174" name="Rectangle 13">
              <a:extLst>
                <a:ext uri="{FF2B5EF4-FFF2-40B4-BE49-F238E27FC236}">
                  <a16:creationId xmlns:a16="http://schemas.microsoft.com/office/drawing/2014/main" id="{C6935D33-307F-D7BA-7269-B4DCC318A90C}"/>
                </a:ext>
              </a:extLst>
            </p:cNvPr>
            <p:cNvSpPr>
              <a:spLocks noChangeArrowheads="1"/>
            </p:cNvSpPr>
            <p:nvPr/>
          </p:nvSpPr>
          <p:spPr bwMode="auto">
            <a:xfrm>
              <a:off x="0" y="900"/>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Arial" panose="020B0604020202020204" pitchFamily="34" charset="0"/>
              </a:endParaRPr>
            </a:p>
          </p:txBody>
        </p:sp>
        <p:sp>
          <p:nvSpPr>
            <p:cNvPr id="7175" name="Rectangle 14">
              <a:extLst>
                <a:ext uri="{FF2B5EF4-FFF2-40B4-BE49-F238E27FC236}">
                  <a16:creationId xmlns:a16="http://schemas.microsoft.com/office/drawing/2014/main" id="{D35637D1-6A3C-AC4E-EA81-5490FA6242AA}"/>
                </a:ext>
              </a:extLst>
            </p:cNvPr>
            <p:cNvSpPr>
              <a:spLocks noChangeArrowheads="1"/>
            </p:cNvSpPr>
            <p:nvPr/>
          </p:nvSpPr>
          <p:spPr bwMode="auto">
            <a:xfrm>
              <a:off x="0" y="900"/>
              <a:ext cx="900"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FontTx/>
                <a:buNone/>
              </a:pPr>
              <a:r>
                <a:rPr lang="zh-CN" altLang="en-GB" sz="1000">
                  <a:solidFill>
                    <a:srgbClr val="464646"/>
                  </a:solidFill>
                  <a:latin typeface="Verdana" panose="020B0604030504040204" pitchFamily="34" charset="0"/>
                  <a:cs typeface="Arial" panose="020B0604020202020204" pitchFamily="34" charset="0"/>
                </a:rPr>
                <a:t>  </a:t>
              </a:r>
              <a:r>
                <a:rPr lang="zh-CN" altLang="en-GB" sz="9300">
                  <a:solidFill>
                    <a:srgbClr val="464646"/>
                  </a:solidFill>
                  <a:latin typeface="Times New Roman" panose="02020603050405020304" pitchFamily="18" charset="0"/>
                  <a:cs typeface="Arial" panose="020B0604020202020204" pitchFamily="34" charset="0"/>
                </a:rPr>
                <a:t> </a:t>
              </a:r>
              <a:r>
                <a:rPr lang="zh-CN" altLang="en-GB" sz="1000">
                  <a:solidFill>
                    <a:srgbClr val="464646"/>
                  </a:solidFill>
                  <a:latin typeface="Times New Roman" panose="02020603050405020304" pitchFamily="18" charset="0"/>
                  <a:cs typeface="Arial" panose="020B0604020202020204" pitchFamily="34" charset="0"/>
                </a:rPr>
                <a:t>                      </a:t>
              </a:r>
              <a:endParaRPr lang="zh-CN" altLang="en-GB" sz="1000">
                <a:solidFill>
                  <a:srgbClr val="464646"/>
                </a:solidFill>
                <a:latin typeface="Verdana" panose="020B060403050404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503A5A79-6D7F-2979-6346-F8CAAB298F88}"/>
              </a:ext>
            </a:extLst>
          </p:cNvPr>
          <p:cNvSpPr txBox="1"/>
          <p:nvPr/>
        </p:nvSpPr>
        <p:spPr>
          <a:xfrm>
            <a:off x="323850" y="549275"/>
            <a:ext cx="8496300" cy="1384300"/>
          </a:xfrm>
          <a:prstGeom prst="rect">
            <a:avLst/>
          </a:prstGeom>
          <a:noFill/>
        </p:spPr>
        <p:txBody>
          <a:bodyPr>
            <a:spAutoFit/>
          </a:bodyPr>
          <a:lstStyle/>
          <a:p>
            <a:pPr>
              <a:defRPr/>
            </a:pPr>
            <a:r>
              <a:rPr lang="en-GB" sz="2800" dirty="0">
                <a:solidFill>
                  <a:srgbClr val="231F20"/>
                </a:solidFill>
                <a:latin typeface="+mj-lt"/>
                <a:ea typeface="+mn-ea"/>
              </a:rPr>
              <a:t>Chinese New Year is commonly referred to as the Spring Festival in China as it marks the end of Winter and the beginning of Spring</a:t>
            </a:r>
            <a:r>
              <a:rPr lang="en-GB" sz="2800" dirty="0">
                <a:solidFill>
                  <a:srgbClr val="231F20"/>
                </a:solidFill>
                <a:latin typeface="ReithSans"/>
                <a:ea typeface="+mn-ea"/>
              </a:rPr>
              <a:t>.</a:t>
            </a:r>
            <a:endParaRPr lang="en-GB" sz="2800" dirty="0">
              <a:ea typeface="+mn-ea"/>
            </a:endParaRPr>
          </a:p>
        </p:txBody>
      </p:sp>
      <p:sp>
        <p:nvSpPr>
          <p:cNvPr id="3" name="TextBox 2">
            <a:extLst>
              <a:ext uri="{FF2B5EF4-FFF2-40B4-BE49-F238E27FC236}">
                <a16:creationId xmlns:a16="http://schemas.microsoft.com/office/drawing/2014/main" id="{A66DBF47-AD70-C38E-4283-5AFA6CCE7F95}"/>
              </a:ext>
            </a:extLst>
          </p:cNvPr>
          <p:cNvSpPr txBox="1">
            <a:spLocks noChangeArrowheads="1"/>
          </p:cNvSpPr>
          <p:nvPr/>
        </p:nvSpPr>
        <p:spPr bwMode="auto">
          <a:xfrm>
            <a:off x="354013" y="3586163"/>
            <a:ext cx="84978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800">
                <a:solidFill>
                  <a:srgbClr val="202124"/>
                </a:solidFill>
                <a:latin typeface="Arial" panose="020B0604020202020204" pitchFamily="34" charset="0"/>
              </a:rPr>
              <a:t>According to myth, the 12 animals of the Chinese zodiac were selected by a race organised by the Jade Emperor - an important god in the Chinese religion. The 12 animals who were winners in the race were: a pig, dog, rooster, monkey, goat, horse, snake, dragon, rabbit, tiger, ox and rat</a:t>
            </a:r>
            <a:endParaRPr lang="en-GB" altLang="en-US" sz="2800">
              <a:solidFill>
                <a:srgbClr val="231F20"/>
              </a:solidFill>
              <a:latin typeface="ReithSans"/>
            </a:endParaRPr>
          </a:p>
        </p:txBody>
      </p:sp>
      <p:sp>
        <p:nvSpPr>
          <p:cNvPr id="6" name="TextBox 5">
            <a:extLst>
              <a:ext uri="{FF2B5EF4-FFF2-40B4-BE49-F238E27FC236}">
                <a16:creationId xmlns:a16="http://schemas.microsoft.com/office/drawing/2014/main" id="{88950BB2-1B75-C533-E1E7-53F7DC7E2ADB}"/>
              </a:ext>
            </a:extLst>
          </p:cNvPr>
          <p:cNvSpPr txBox="1"/>
          <p:nvPr/>
        </p:nvSpPr>
        <p:spPr>
          <a:xfrm>
            <a:off x="319088" y="2079625"/>
            <a:ext cx="8497887" cy="1384300"/>
          </a:xfrm>
          <a:prstGeom prst="rect">
            <a:avLst/>
          </a:prstGeom>
          <a:noFill/>
        </p:spPr>
        <p:txBody>
          <a:bodyPr>
            <a:spAutoFit/>
          </a:bodyPr>
          <a:lstStyle/>
          <a:p>
            <a:pPr>
              <a:defRPr/>
            </a:pPr>
            <a:r>
              <a:rPr lang="en-GB" sz="2800" dirty="0">
                <a:solidFill>
                  <a:srgbClr val="3B3E4D"/>
                </a:solidFill>
                <a:latin typeface="+mj-lt"/>
                <a:ea typeface="+mn-ea"/>
              </a:rPr>
              <a:t>The Chinese New Year is also a time when the annual zodiac sign changes, meaning that each year is assigned to a specific zodiac animal</a:t>
            </a:r>
            <a:endParaRPr lang="en-GB" sz="2800" dirty="0">
              <a:solidFill>
                <a:srgbClr val="231F20"/>
              </a:solidFill>
              <a:latin typeface="+mj-lt"/>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a:extLst>
              <a:ext uri="{FF2B5EF4-FFF2-40B4-BE49-F238E27FC236}">
                <a16:creationId xmlns:a16="http://schemas.microsoft.com/office/drawing/2014/main" id="{55F9A814-C7C1-74B7-7BC4-E746E031768C}"/>
              </a:ext>
            </a:extLst>
          </p:cNvPr>
          <p:cNvSpPr txBox="1">
            <a:spLocks noChangeArrowheads="1"/>
          </p:cNvSpPr>
          <p:nvPr/>
        </p:nvSpPr>
        <p:spPr bwMode="auto">
          <a:xfrm>
            <a:off x="250825" y="2349500"/>
            <a:ext cx="648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en-US" altLang="zh-CN" sz="4000">
                <a:latin typeface="Arial Black" panose="020B0A04020102020204" pitchFamily="34" charset="0"/>
              </a:rPr>
              <a:t>The year of </a:t>
            </a:r>
          </a:p>
        </p:txBody>
      </p:sp>
      <p:pic>
        <p:nvPicPr>
          <p:cNvPr id="4" name="Picture 4" descr="Chinese_Zodiac_Girs_by_MastaAzumarek[1]">
            <a:hlinkClick r:id="rId2" action="ppaction://hlinkfile"/>
            <a:extLst>
              <a:ext uri="{FF2B5EF4-FFF2-40B4-BE49-F238E27FC236}">
                <a16:creationId xmlns:a16="http://schemas.microsoft.com/office/drawing/2014/main" id="{2FC93C9B-1C16-F652-2EB4-B6662602D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86727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ill Year of the Dragon breathe fire into marijuana market in 2024?">
            <a:extLst>
              <a:ext uri="{FF2B5EF4-FFF2-40B4-BE49-F238E27FC236}">
                <a16:creationId xmlns:a16="http://schemas.microsoft.com/office/drawing/2014/main" id="{42A2BDE0-82DD-B26E-C842-E88776070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 y="632828"/>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3C4CF8-F6DA-5539-26F0-5D1E13269A4F}"/>
              </a:ext>
            </a:extLst>
          </p:cNvPr>
          <p:cNvPicPr>
            <a:picLocks noChangeAspect="1"/>
          </p:cNvPicPr>
          <p:nvPr/>
        </p:nvPicPr>
        <p:blipFill>
          <a:blip r:embed="rId5"/>
          <a:stretch>
            <a:fillRect/>
          </a:stretch>
        </p:blipFill>
        <p:spPr>
          <a:xfrm>
            <a:off x="525462" y="3051175"/>
            <a:ext cx="2714625" cy="3114675"/>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BC159186-4B06-B3BC-D4AA-FB29792276E0}"/>
              </a:ext>
            </a:extLst>
          </p:cNvPr>
          <p:cNvSpPr>
            <a:spLocks noChangeArrowheads="1"/>
          </p:cNvSpPr>
          <p:nvPr/>
        </p:nvSpPr>
        <p:spPr bwMode="auto">
          <a:xfrm>
            <a:off x="1692275" y="261938"/>
            <a:ext cx="532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zh-CN" sz="3600" b="1">
                <a:solidFill>
                  <a:schemeClr val="hlink"/>
                </a:solidFill>
                <a:latin typeface="Times New Roman" panose="02020603050405020304" pitchFamily="18" charset="0"/>
              </a:rPr>
              <a:t>Chinese  New  Year  story</a:t>
            </a:r>
          </a:p>
        </p:txBody>
      </p:sp>
      <p:sp>
        <p:nvSpPr>
          <p:cNvPr id="9219" name="Text Box 6">
            <a:extLst>
              <a:ext uri="{FF2B5EF4-FFF2-40B4-BE49-F238E27FC236}">
                <a16:creationId xmlns:a16="http://schemas.microsoft.com/office/drawing/2014/main" id="{FD9C6F0D-4798-C2DF-4A20-C104003E0AEA}"/>
              </a:ext>
            </a:extLst>
          </p:cNvPr>
          <p:cNvSpPr txBox="1">
            <a:spLocks noChangeArrowheads="1"/>
          </p:cNvSpPr>
          <p:nvPr/>
        </p:nvSpPr>
        <p:spPr bwMode="auto">
          <a:xfrm>
            <a:off x="5343525" y="1922463"/>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zh-CN" sz="1800"/>
          </a:p>
        </p:txBody>
      </p:sp>
      <p:pic>
        <p:nvPicPr>
          <p:cNvPr id="12" name="Picture 5" descr="nian">
            <a:hlinkClick r:id="rId2"/>
            <a:extLst>
              <a:ext uri="{FF2B5EF4-FFF2-40B4-BE49-F238E27FC236}">
                <a16:creationId xmlns:a16="http://schemas.microsoft.com/office/drawing/2014/main" id="{C8610A40-16E4-49B1-45F5-329CDA07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9983">
            <a:off x="369888" y="960438"/>
            <a:ext cx="18684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70EF25-0818-608F-8746-E000F9D70350}"/>
              </a:ext>
            </a:extLst>
          </p:cNvPr>
          <p:cNvSpPr txBox="1">
            <a:spLocks noChangeArrowheads="1"/>
          </p:cNvSpPr>
          <p:nvPr/>
        </p:nvSpPr>
        <p:spPr bwMode="auto">
          <a:xfrm>
            <a:off x="2484438" y="955675"/>
            <a:ext cx="665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Once upon a time, in China, there was a fierce monster called Nian (</a:t>
            </a:r>
            <a:r>
              <a:rPr lang="en-GB" altLang="en-US" sz="2000" b="1">
                <a:solidFill>
                  <a:srgbClr val="E5640F"/>
                </a:solidFill>
                <a:latin typeface="ReithSans"/>
              </a:rPr>
              <a:t> </a:t>
            </a:r>
            <a:r>
              <a:rPr lang="ja-JP" altLang="en-US" sz="2000" b="1">
                <a:solidFill>
                  <a:srgbClr val="E5640F"/>
                </a:solidFill>
                <a:latin typeface="ReithSans"/>
              </a:rPr>
              <a:t>年</a:t>
            </a:r>
            <a:r>
              <a:rPr lang="ja-JP" altLang="en-US" sz="2000">
                <a:solidFill>
                  <a:srgbClr val="231F20"/>
                </a:solidFill>
                <a:latin typeface="ReithSans"/>
              </a:rPr>
              <a:t> </a:t>
            </a:r>
            <a:r>
              <a:rPr lang="en-GB" altLang="en-US" sz="2000"/>
              <a:t>Nián</a:t>
            </a:r>
            <a:r>
              <a:rPr lang="en-GB" altLang="en-US" sz="2000">
                <a:solidFill>
                  <a:srgbClr val="231F20"/>
                </a:solidFill>
                <a:latin typeface="ReithSans"/>
              </a:rPr>
              <a:t>) with long, sharp teeth and giant claws.</a:t>
            </a:r>
            <a:endParaRPr lang="en-GB" altLang="en-US" sz="2000"/>
          </a:p>
        </p:txBody>
      </p:sp>
      <p:sp>
        <p:nvSpPr>
          <p:cNvPr id="4" name="TextBox 3">
            <a:extLst>
              <a:ext uri="{FF2B5EF4-FFF2-40B4-BE49-F238E27FC236}">
                <a16:creationId xmlns:a16="http://schemas.microsoft.com/office/drawing/2014/main" id="{9622D975-2BCF-F999-AB74-7F6DF5A2643B}"/>
              </a:ext>
            </a:extLst>
          </p:cNvPr>
          <p:cNvSpPr txBox="1">
            <a:spLocks noChangeArrowheads="1"/>
          </p:cNvSpPr>
          <p:nvPr/>
        </p:nvSpPr>
        <p:spPr bwMode="auto">
          <a:xfrm>
            <a:off x="2767013" y="1889125"/>
            <a:ext cx="57610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At the end of the lunar year, Nian would go to the villages to hunt for food. Nian liked to eat anything he could lay his claws on, and with each visit Nian ruined people’s homes and crops</a:t>
            </a:r>
            <a:r>
              <a:rPr lang="en-GB" altLang="en-US" sz="2000">
                <a:solidFill>
                  <a:srgbClr val="231F20"/>
                </a:solidFill>
                <a:latin typeface="ReithSans"/>
              </a:rPr>
              <a:t>.</a:t>
            </a:r>
            <a:endParaRPr lang="en-GB" altLang="en-US" sz="2000"/>
          </a:p>
        </p:txBody>
      </p:sp>
      <p:sp>
        <p:nvSpPr>
          <p:cNvPr id="5" name="TextBox 4">
            <a:extLst>
              <a:ext uri="{FF2B5EF4-FFF2-40B4-BE49-F238E27FC236}">
                <a16:creationId xmlns:a16="http://schemas.microsoft.com/office/drawing/2014/main" id="{292D8901-92A1-D684-F7A4-E6B18F928CB0}"/>
              </a:ext>
            </a:extLst>
          </p:cNvPr>
          <p:cNvSpPr txBox="1">
            <a:spLocks noChangeArrowheads="1"/>
          </p:cNvSpPr>
          <p:nvPr/>
        </p:nvSpPr>
        <p:spPr bwMode="auto">
          <a:xfrm>
            <a:off x="300038" y="3292475"/>
            <a:ext cx="8570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The people feared Nian and would hide in the mountains at the end of the lunar year. They would not return to the village until Nian left.</a:t>
            </a:r>
            <a:endParaRPr lang="en-GB" altLang="en-US" sz="2000"/>
          </a:p>
        </p:txBody>
      </p:sp>
      <p:sp>
        <p:nvSpPr>
          <p:cNvPr id="6" name="TextBox 5">
            <a:extLst>
              <a:ext uri="{FF2B5EF4-FFF2-40B4-BE49-F238E27FC236}">
                <a16:creationId xmlns:a16="http://schemas.microsoft.com/office/drawing/2014/main" id="{70081757-F59F-3A78-9C81-516B5C775A01}"/>
              </a:ext>
            </a:extLst>
          </p:cNvPr>
          <p:cNvSpPr txBox="1">
            <a:spLocks noChangeArrowheads="1"/>
          </p:cNvSpPr>
          <p:nvPr/>
        </p:nvSpPr>
        <p:spPr bwMode="auto">
          <a:xfrm>
            <a:off x="539750" y="3997325"/>
            <a:ext cx="8861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One day, an old man with grey hair and a long, white beard came down from the mountains.</a:t>
            </a:r>
          </a:p>
          <a:p>
            <a:r>
              <a:rPr lang="en-GB" altLang="en-US" sz="2000">
                <a:solidFill>
                  <a:schemeClr val="tx2"/>
                </a:solidFill>
                <a:latin typeface="ReithSans"/>
              </a:rPr>
              <a:t>He told them Nian was afraid of three things: loud noises, the colour red and fire.</a:t>
            </a:r>
            <a:endParaRPr lang="en-GB" altLang="en-US" sz="2000">
              <a:solidFill>
                <a:schemeClr val="tx2"/>
              </a:solidFill>
            </a:endParaRPr>
          </a:p>
        </p:txBody>
      </p:sp>
      <p:sp>
        <p:nvSpPr>
          <p:cNvPr id="7" name="TextBox 6">
            <a:extLst>
              <a:ext uri="{FF2B5EF4-FFF2-40B4-BE49-F238E27FC236}">
                <a16:creationId xmlns:a16="http://schemas.microsoft.com/office/drawing/2014/main" id="{1B73D952-7388-D985-0877-EDBF2E95CDCF}"/>
              </a:ext>
            </a:extLst>
          </p:cNvPr>
          <p:cNvSpPr txBox="1">
            <a:spLocks noChangeArrowheads="1"/>
          </p:cNvSpPr>
          <p:nvPr/>
        </p:nvSpPr>
        <p:spPr bwMode="auto">
          <a:xfrm>
            <a:off x="300038" y="5106988"/>
            <a:ext cx="866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On Nian's next visit, they banged drums, wore the colour red and lit firecrackers to scare Nian away. The monster never came back.</a:t>
            </a:r>
          </a:p>
        </p:txBody>
      </p:sp>
      <p:sp>
        <p:nvSpPr>
          <p:cNvPr id="8" name="TextBox 7">
            <a:extLst>
              <a:ext uri="{FF2B5EF4-FFF2-40B4-BE49-F238E27FC236}">
                <a16:creationId xmlns:a16="http://schemas.microsoft.com/office/drawing/2014/main" id="{01095207-87DA-DFA9-FA3E-00DF0B54A645}"/>
              </a:ext>
            </a:extLst>
          </p:cNvPr>
          <p:cNvSpPr txBox="1">
            <a:spLocks noChangeArrowheads="1"/>
          </p:cNvSpPr>
          <p:nvPr/>
        </p:nvSpPr>
        <p:spPr bwMode="auto">
          <a:xfrm>
            <a:off x="69850" y="5902325"/>
            <a:ext cx="8570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People do this each year to celebrate Nian's defeat.</a:t>
            </a:r>
            <a:endParaRPr lang="en-GB" altLang="en-US" sz="2000">
              <a:solidFill>
                <a:schemeClr val="tx2"/>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示 17">
            <a:extLst>
              <a:ext uri="{FF2B5EF4-FFF2-40B4-BE49-F238E27FC236}">
                <a16:creationId xmlns:a16="http://schemas.microsoft.com/office/drawing/2014/main" id="{06B29415-44C7-4F19-B424-567AC7F785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530225"/>
            <a:ext cx="4978401"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图示 18">
            <a:extLst>
              <a:ext uri="{FF2B5EF4-FFF2-40B4-BE49-F238E27FC236}">
                <a16:creationId xmlns:a16="http://schemas.microsoft.com/office/drawing/2014/main" id="{4338D75F-69C2-E2B0-626E-62E13DC73CA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560638"/>
            <a:ext cx="49117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示 19">
            <a:extLst>
              <a:ext uri="{FF2B5EF4-FFF2-40B4-BE49-F238E27FC236}">
                <a16:creationId xmlns:a16="http://schemas.microsoft.com/office/drawing/2014/main" id="{C7D909E1-2E2E-AD09-3D0F-5FD697EE6BA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572000"/>
            <a:ext cx="4911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示 20">
            <a:extLst>
              <a:ext uri="{FF2B5EF4-FFF2-40B4-BE49-F238E27FC236}">
                <a16:creationId xmlns:a16="http://schemas.microsoft.com/office/drawing/2014/main" id="{2448C5FE-14EA-7046-69A2-A431B3E1A17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275" y="530225"/>
            <a:ext cx="497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示 23">
            <a:extLst>
              <a:ext uri="{FF2B5EF4-FFF2-40B4-BE49-F238E27FC236}">
                <a16:creationId xmlns:a16="http://schemas.microsoft.com/office/drawing/2014/main" id="{1AA7A7CC-A26D-B6DD-4DB0-A397DB7CB76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5788" y="2560638"/>
            <a:ext cx="4906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示 24">
            <a:extLst>
              <a:ext uri="{FF2B5EF4-FFF2-40B4-BE49-F238E27FC236}">
                <a16:creationId xmlns:a16="http://schemas.microsoft.com/office/drawing/2014/main" id="{D1B67291-9805-7A83-BF10-7827C1BCB65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5788" y="4572000"/>
            <a:ext cx="49069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矩形 25">
            <a:hlinkClick r:id="rId8" action="ppaction://hlinksldjump"/>
            <a:extLst>
              <a:ext uri="{FF2B5EF4-FFF2-40B4-BE49-F238E27FC236}">
                <a16:creationId xmlns:a16="http://schemas.microsoft.com/office/drawing/2014/main" id="{58B7628D-C0BD-E2D9-2389-899EB2755A0A}"/>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3932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C92E77-7C98-B3F5-FA00-9E79B9410F43}"/>
              </a:ext>
            </a:extLst>
          </p:cNvPr>
          <p:cNvSpPr>
            <a:spLocks noGrp="1" noChangeArrowheads="1"/>
          </p:cNvSpPr>
          <p:nvPr>
            <p:ph type="title" idx="4294967295"/>
          </p:nvPr>
        </p:nvSpPr>
        <p:spPr>
          <a:xfrm>
            <a:off x="301625" y="381000"/>
            <a:ext cx="8540750" cy="1824038"/>
          </a:xfrm>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r>
              <a:rPr lang="en-US" altLang="en-US"/>
              <a:t>Sweeping the Dust</a:t>
            </a:r>
            <a:br>
              <a:rPr lang="en-US" altLang="en-US"/>
            </a:br>
            <a:r>
              <a:rPr lang="en-GB" altLang="en-US" sz="2800">
                <a:solidFill>
                  <a:srgbClr val="231F20"/>
                </a:solidFill>
                <a:latin typeface="ReithSans"/>
              </a:rPr>
              <a:t>This is because, in Mandarin, ‘dust’ (</a:t>
            </a:r>
            <a:r>
              <a:rPr lang="en-GB" altLang="en-US" sz="2800" b="1">
                <a:solidFill>
                  <a:srgbClr val="E5640F"/>
                </a:solidFill>
                <a:latin typeface="ReithSans"/>
              </a:rPr>
              <a:t> </a:t>
            </a:r>
            <a:r>
              <a:rPr lang="ja-JP" altLang="en-US" sz="2800" b="1">
                <a:solidFill>
                  <a:srgbClr val="E5640F"/>
                </a:solidFill>
                <a:latin typeface="ReithSans"/>
              </a:rPr>
              <a:t>尘</a:t>
            </a:r>
            <a:r>
              <a:rPr lang="ja-JP" altLang="en-US" sz="2800">
                <a:solidFill>
                  <a:srgbClr val="231F20"/>
                </a:solidFill>
                <a:latin typeface="ReithSans"/>
              </a:rPr>
              <a:t> </a:t>
            </a:r>
            <a:r>
              <a:rPr lang="en-GB" altLang="en-US" sz="2800"/>
              <a:t>chén</a:t>
            </a:r>
            <a:r>
              <a:rPr lang="en-GB" altLang="en-US" sz="2800">
                <a:solidFill>
                  <a:srgbClr val="231F20"/>
                </a:solidFill>
                <a:latin typeface="ReithSans"/>
              </a:rPr>
              <a:t>) is a </a:t>
            </a:r>
            <a:r>
              <a:rPr lang="en-GB" altLang="en-US" sz="2800" b="1">
                <a:solidFill>
                  <a:srgbClr val="231F20"/>
                </a:solidFill>
                <a:latin typeface="ReithSans"/>
              </a:rPr>
              <a:t>homophone</a:t>
            </a:r>
            <a:r>
              <a:rPr lang="en-GB" altLang="en-US" sz="2800">
                <a:solidFill>
                  <a:srgbClr val="231F20"/>
                </a:solidFill>
                <a:latin typeface="ReithSans"/>
              </a:rPr>
              <a:t> (same pronunciation but different meaning) for the word for ‘oldness or staleness’ </a:t>
            </a:r>
            <a:endParaRPr lang="en-US" altLang="en-US" sz="2800"/>
          </a:p>
        </p:txBody>
      </p:sp>
      <p:sp>
        <p:nvSpPr>
          <p:cNvPr id="11267" name="Rectangle 3">
            <a:extLst>
              <a:ext uri="{FF2B5EF4-FFF2-40B4-BE49-F238E27FC236}">
                <a16:creationId xmlns:a16="http://schemas.microsoft.com/office/drawing/2014/main" id="{87F1FC8E-4997-EFF6-932C-15E13E1E2E73}"/>
              </a:ext>
            </a:extLst>
          </p:cNvPr>
          <p:cNvSpPr>
            <a:spLocks noGrp="1" noChangeArrowheads="1"/>
          </p:cNvSpPr>
          <p:nvPr>
            <p:ph idx="4294967295"/>
          </p:nvPr>
        </p:nvSpPr>
        <p:spPr>
          <a:xfrm>
            <a:off x="301625" y="2532063"/>
            <a:ext cx="8540750" cy="3490912"/>
          </a:xfrm>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pic>
        <p:nvPicPr>
          <p:cNvPr id="11268" name="Picture 3" descr="u=586987362,290607444&amp;fm=23&amp;gp=0.jpg">
            <a:extLst>
              <a:ext uri="{FF2B5EF4-FFF2-40B4-BE49-F238E27FC236}">
                <a16:creationId xmlns:a16="http://schemas.microsoft.com/office/drawing/2014/main" id="{EB538CE2-30B4-95F0-F1BA-EB8B876FE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2638425"/>
            <a:ext cx="363537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u=462529547,4034911860&amp;fm=23&amp;gp=0.jpg">
            <a:extLst>
              <a:ext uri="{FF2B5EF4-FFF2-40B4-BE49-F238E27FC236}">
                <a16:creationId xmlns:a16="http://schemas.microsoft.com/office/drawing/2014/main" id="{BF71FC04-9459-DF9D-C8EB-6A5525D14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52713"/>
            <a:ext cx="3490913"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9B56FD0-56FF-38E3-4C86-E153930F975E}"/>
              </a:ext>
            </a:extLst>
          </p:cNvPr>
          <p:cNvSpPr>
            <a:spLocks noGrp="1" noChangeArrowheads="1"/>
          </p:cNvSpPr>
          <p:nvPr>
            <p:ph type="title"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r>
              <a:rPr lang="en-US" altLang="zh-CN"/>
              <a:t>Pasting Spring Couplets</a:t>
            </a:r>
            <a:endParaRPr lang="en-US" altLang="en-US"/>
          </a:p>
        </p:txBody>
      </p:sp>
      <p:pic>
        <p:nvPicPr>
          <p:cNvPr id="12291" name="Picture 2" descr="_1_~4">
            <a:extLst>
              <a:ext uri="{FF2B5EF4-FFF2-40B4-BE49-F238E27FC236}">
                <a16:creationId xmlns:a16="http://schemas.microsoft.com/office/drawing/2014/main" id="{C404B8B7-16C9-1D1E-71A6-904A19E62F3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4213" y="1484313"/>
            <a:ext cx="3114675" cy="4525962"/>
          </a:xfrm>
          <a:noFill/>
        </p:spPr>
      </p:pic>
      <p:pic>
        <p:nvPicPr>
          <p:cNvPr id="12292" name="Picture 4" descr="2008317131522381_2">
            <a:extLst>
              <a:ext uri="{FF2B5EF4-FFF2-40B4-BE49-F238E27FC236}">
                <a16:creationId xmlns:a16="http://schemas.microsoft.com/office/drawing/2014/main" id="{723EE722-2495-3BA7-2C67-6EF2B1B2EF5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84663" y="1412875"/>
            <a:ext cx="4537075" cy="4525963"/>
          </a:xfrm>
          <a:noFill/>
        </p:spPr>
      </p:pic>
    </p:spTree>
  </p:cSld>
  <p:clrMapOvr>
    <a:masterClrMapping/>
  </p:clrMapOvr>
  <p:transition>
    <p:blinds dir="vert"/>
  </p:transition>
</p:sld>
</file>

<file path=ppt/theme/theme1.xml><?xml version="1.0" encoding="utf-8"?>
<a:theme xmlns:a="http://schemas.openxmlformats.org/drawingml/2006/main" name="万里长城">
  <a:themeElements>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fontScheme name="万里长城">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clrMap bg1="lt1" tx1="dk1" bg2="lt2" tx2="dk2" accent1="accent1" accent2="accent2" accent3="accent3" accent4="accent4" accent5="accent5" accent6="accent6" hlink="hlink" folHlink="folHlink"/>
    </a:extraClrScheme>
    <a:extraClrScheme>
      <a:clrScheme name="万里长城 2">
        <a:dk1>
          <a:srgbClr val="000000"/>
        </a:dk1>
        <a:lt1>
          <a:srgbClr val="8EA4EA"/>
        </a:lt1>
        <a:dk2>
          <a:srgbClr val="0033CC"/>
        </a:dk2>
        <a:lt2>
          <a:srgbClr val="969696"/>
        </a:lt2>
        <a:accent1>
          <a:srgbClr val="86B5B6"/>
        </a:accent1>
        <a:accent2>
          <a:srgbClr val="FFCC66"/>
        </a:accent2>
        <a:accent3>
          <a:srgbClr val="C6CFF3"/>
        </a:accent3>
        <a:accent4>
          <a:srgbClr val="000000"/>
        </a:accent4>
        <a:accent5>
          <a:srgbClr val="C3D7D7"/>
        </a:accent5>
        <a:accent6>
          <a:srgbClr val="E7B95C"/>
        </a:accent6>
        <a:hlink>
          <a:srgbClr val="626292"/>
        </a:hlink>
        <a:folHlink>
          <a:srgbClr val="A2366C"/>
        </a:folHlink>
      </a:clrScheme>
      <a:clrMap bg1="lt1" tx1="dk1" bg2="lt2" tx2="dk2" accent1="accent1" accent2="accent2" accent3="accent3" accent4="accent4" accent5="accent5" accent6="accent6" hlink="hlink" folHlink="folHlink"/>
    </a:extraClrScheme>
    <a:extraClrScheme>
      <a:clrScheme name="万里长城 3">
        <a:dk1>
          <a:srgbClr val="0000FF"/>
        </a:dk1>
        <a:lt1>
          <a:srgbClr val="C0C0C0"/>
        </a:lt1>
        <a:dk2>
          <a:srgbClr val="000000"/>
        </a:dk2>
        <a:lt2>
          <a:srgbClr val="B2B2B2"/>
        </a:lt2>
        <a:accent1>
          <a:srgbClr val="FFCC99"/>
        </a:accent1>
        <a:accent2>
          <a:srgbClr val="FF99CC"/>
        </a:accent2>
        <a:accent3>
          <a:srgbClr val="DCDCDC"/>
        </a:accent3>
        <a:accent4>
          <a:srgbClr val="0000DA"/>
        </a:accent4>
        <a:accent5>
          <a:srgbClr val="FFE2CA"/>
        </a:accent5>
        <a:accent6>
          <a:srgbClr val="E78AB9"/>
        </a:accent6>
        <a:hlink>
          <a:srgbClr val="9C4070"/>
        </a:hlink>
        <a:folHlink>
          <a:srgbClr val="00716E"/>
        </a:folHlink>
      </a:clrScheme>
      <a:clrMap bg1="lt1" tx1="dk1" bg2="lt2" tx2="dk2" accent1="accent1" accent2="accent2" accent3="accent3" accent4="accent4" accent5="accent5" accent6="accent6" hlink="hlink" folHlink="folHlink"/>
    </a:extraClrScheme>
    <a:extraClrScheme>
      <a:clrScheme name="万里长城 4">
        <a:dk1>
          <a:srgbClr val="0029AC"/>
        </a:dk1>
        <a:lt1>
          <a:srgbClr val="CCFFCC"/>
        </a:lt1>
        <a:dk2>
          <a:srgbClr val="993366"/>
        </a:dk2>
        <a:lt2>
          <a:srgbClr val="969696"/>
        </a:lt2>
        <a:accent1>
          <a:srgbClr val="FFCC99"/>
        </a:accent1>
        <a:accent2>
          <a:srgbClr val="6699FF"/>
        </a:accent2>
        <a:accent3>
          <a:srgbClr val="E2FFE2"/>
        </a:accent3>
        <a:accent4>
          <a:srgbClr val="002192"/>
        </a:accent4>
        <a:accent5>
          <a:srgbClr val="FFE2CA"/>
        </a:accent5>
        <a:accent6>
          <a:srgbClr val="5C8AE7"/>
        </a:accent6>
        <a:hlink>
          <a:srgbClr val="006600"/>
        </a:hlink>
        <a:folHlink>
          <a:srgbClr val="3366FF"/>
        </a:folHlink>
      </a:clrScheme>
      <a:clrMap bg1="lt1" tx1="dk1" bg2="lt2" tx2="dk2" accent1="accent1" accent2="accent2" accent3="accent3" accent4="accent4" accent5="accent5" accent6="accent6" hlink="hlink" folHlink="folHlink"/>
    </a:extraClrScheme>
    <a:extraClrScheme>
      <a:clrScheme name="万里长城 5">
        <a:dk1>
          <a:srgbClr val="333333"/>
        </a:dk1>
        <a:lt1>
          <a:srgbClr val="FF99CC"/>
        </a:lt1>
        <a:dk2>
          <a:srgbClr val="006600"/>
        </a:dk2>
        <a:lt2>
          <a:srgbClr val="B2B2B2"/>
        </a:lt2>
        <a:accent1>
          <a:srgbClr val="FFFF66"/>
        </a:accent1>
        <a:accent2>
          <a:srgbClr val="33CCFF"/>
        </a:accent2>
        <a:accent3>
          <a:srgbClr val="FFCAE2"/>
        </a:accent3>
        <a:accent4>
          <a:srgbClr val="2A2A2A"/>
        </a:accent4>
        <a:accent5>
          <a:srgbClr val="FFFFB8"/>
        </a:accent5>
        <a:accent6>
          <a:srgbClr val="2DB9E7"/>
        </a:accent6>
        <a:hlink>
          <a:srgbClr val="6600FF"/>
        </a:hlink>
        <a:folHlink>
          <a:srgbClr val="CC0066"/>
        </a:folHlink>
      </a:clrScheme>
      <a:clrMap bg1="lt1" tx1="dk1" bg2="lt2" tx2="dk2" accent1="accent1" accent2="accent2" accent3="accent3" accent4="accent4" accent5="accent5" accent6="accent6" hlink="hlink" folHlink="folHlink"/>
    </a:extraClrScheme>
    <a:extraClrScheme>
      <a:clrScheme name="万里长城 6">
        <a:dk1>
          <a:srgbClr val="000000"/>
        </a:dk1>
        <a:lt1>
          <a:srgbClr val="FFFFCC"/>
        </a:lt1>
        <a:dk2>
          <a:srgbClr val="6756A6"/>
        </a:dk2>
        <a:lt2>
          <a:srgbClr val="969696"/>
        </a:lt2>
        <a:accent1>
          <a:srgbClr val="99CCFF"/>
        </a:accent1>
        <a:accent2>
          <a:srgbClr val="008000"/>
        </a:accent2>
        <a:accent3>
          <a:srgbClr val="FFFFE2"/>
        </a:accent3>
        <a:accent4>
          <a:srgbClr val="000000"/>
        </a:accent4>
        <a:accent5>
          <a:srgbClr val="CAE2FF"/>
        </a:accent5>
        <a:accent6>
          <a:srgbClr val="007300"/>
        </a:accent6>
        <a:hlink>
          <a:srgbClr val="990033"/>
        </a:hlink>
        <a:folHlink>
          <a:srgbClr val="9900CC"/>
        </a:folHlink>
      </a:clrScheme>
      <a:clrMap bg1="lt1" tx1="dk1" bg2="lt2" tx2="dk2" accent1="accent1" accent2="accent2" accent3="accent3" accent4="accent4" accent5="accent5" accent6="accent6" hlink="hlink" folHlink="folHlink"/>
    </a:extraClrScheme>
    <a:extraClrScheme>
      <a:clrScheme name="万里长城 7">
        <a:dk1>
          <a:srgbClr val="CC3300"/>
        </a:dk1>
        <a:lt1>
          <a:srgbClr val="99CCFF"/>
        </a:lt1>
        <a:dk2>
          <a:srgbClr val="003399"/>
        </a:dk2>
        <a:lt2>
          <a:srgbClr val="969696"/>
        </a:lt2>
        <a:accent1>
          <a:srgbClr val="CED7FE"/>
        </a:accent1>
        <a:accent2>
          <a:srgbClr val="FFFFFF"/>
        </a:accent2>
        <a:accent3>
          <a:srgbClr val="CAE2FF"/>
        </a:accent3>
        <a:accent4>
          <a:srgbClr val="AE2A00"/>
        </a:accent4>
        <a:accent5>
          <a:srgbClr val="E3E8FE"/>
        </a:accent5>
        <a:accent6>
          <a:srgbClr val="E7E7E7"/>
        </a:accent6>
        <a:hlink>
          <a:srgbClr val="006600"/>
        </a:hlink>
        <a:folHlink>
          <a:srgbClr val="777777"/>
        </a:folHlink>
      </a:clrScheme>
      <a:clrMap bg1="lt1" tx1="dk1" bg2="lt2" tx2="dk2" accent1="accent1" accent2="accent2" accent3="accent3" accent4="accent4" accent5="accent5" accent6="accent6" hlink="hlink" folHlink="folHlink"/>
    </a:extraClrScheme>
    <a:extraClrScheme>
      <a:clrScheme name="万里长城 8">
        <a:dk1>
          <a:srgbClr val="006600"/>
        </a:dk1>
        <a:lt1>
          <a:srgbClr val="FFCC99"/>
        </a:lt1>
        <a:dk2>
          <a:srgbClr val="000000"/>
        </a:dk2>
        <a:lt2>
          <a:srgbClr val="B2B2B2"/>
        </a:lt2>
        <a:accent1>
          <a:srgbClr val="FFFFFF"/>
        </a:accent1>
        <a:accent2>
          <a:srgbClr val="FFFF66"/>
        </a:accent2>
        <a:accent3>
          <a:srgbClr val="FFE2CA"/>
        </a:accent3>
        <a:accent4>
          <a:srgbClr val="005600"/>
        </a:accent4>
        <a:accent5>
          <a:srgbClr val="FFFFFF"/>
        </a:accent5>
        <a:accent6>
          <a:srgbClr val="E7E75C"/>
        </a:accent6>
        <a:hlink>
          <a:srgbClr val="5B5B8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908</TotalTime>
  <Words>502</Words>
  <Application>Microsoft Office PowerPoint</Application>
  <PresentationFormat>On-screen Show (4:3)</PresentationFormat>
  <Paragraphs>28</Paragraphs>
  <Slides>19</Slides>
  <Notes>0</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楷体_GB2312</vt:lpstr>
      <vt:lpstr>ReithSans</vt:lpstr>
      <vt:lpstr>Arial</vt:lpstr>
      <vt:lpstr>Arial Black</vt:lpstr>
      <vt:lpstr>Lucida Calligraphy</vt:lpstr>
      <vt:lpstr>Times New Roman</vt:lpstr>
      <vt:lpstr>Verdana</vt:lpstr>
      <vt:lpstr>Wingdings</vt:lpstr>
      <vt:lpstr>Wingdings 2</vt:lpstr>
      <vt:lpstr>万里长城</vt:lpstr>
      <vt:lpstr>2_吉祥如意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Sweeping the Dust This is because, in Mandarin, ‘dust’ ( 尘 chén) is a homophone (same pronunciation but different meaning) for the word for ‘oldness or staleness’ </vt:lpstr>
      <vt:lpstr>Pasting Spring Couplets</vt:lpstr>
      <vt:lpstr>PowerPoint Presentation</vt:lpstr>
      <vt:lpstr>PowerPoint Presentation</vt:lpstr>
      <vt:lpstr>Paper cutting is a form of traditional art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Kingwood 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festival</dc:title>
  <dc:creator>Administrator</dc:creator>
  <cp:lastModifiedBy>C. Tatton</cp:lastModifiedBy>
  <cp:revision>89</cp:revision>
  <dcterms:created xsi:type="dcterms:W3CDTF">2004-11-23T13:57:28Z</dcterms:created>
  <dcterms:modified xsi:type="dcterms:W3CDTF">2024-01-25T11:04:13Z</dcterms:modified>
</cp:coreProperties>
</file>